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7" r:id="rId2"/>
    <p:sldId id="272" r:id="rId3"/>
    <p:sldId id="273" r:id="rId4"/>
    <p:sldId id="309" r:id="rId5"/>
    <p:sldId id="311" r:id="rId6"/>
    <p:sldId id="287" r:id="rId7"/>
    <p:sldId id="289" r:id="rId8"/>
    <p:sldId id="302" r:id="rId9"/>
    <p:sldId id="306" r:id="rId10"/>
    <p:sldId id="299" r:id="rId11"/>
    <p:sldId id="288" r:id="rId12"/>
    <p:sldId id="301" r:id="rId13"/>
    <p:sldId id="305" r:id="rId14"/>
    <p:sldId id="307" r:id="rId15"/>
    <p:sldId id="276" r:id="rId16"/>
    <p:sldId id="291" r:id="rId17"/>
    <p:sldId id="304" r:id="rId18"/>
    <p:sldId id="303" r:id="rId19"/>
    <p:sldId id="280" r:id="rId20"/>
    <p:sldId id="277" r:id="rId21"/>
    <p:sldId id="28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>
          <p15:clr>
            <a:srgbClr val="A4A3A4"/>
          </p15:clr>
        </p15:guide>
        <p15:guide id="2" pos="38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94" autoAdjust="0"/>
    <p:restoredTop sz="94660"/>
  </p:normalViewPr>
  <p:slideViewPr>
    <p:cSldViewPr snapToGrid="0" showGuides="1">
      <p:cViewPr>
        <p:scale>
          <a:sx n="104" d="100"/>
          <a:sy n="104" d="100"/>
        </p:scale>
        <p:origin x="-616" y="400"/>
      </p:cViewPr>
      <p:guideLst>
        <p:guide orient="horz" pos="2122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D8153-40A7-493E-BAF2-86869D95A2A6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36043-EE9A-4D49-82AE-7839AC4E9C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8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41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82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22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957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267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272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124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027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36043-EE9A-4D49-82AE-7839AC4E9C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84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D2469-C307-4AD9-A320-5EA1BB468735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12FED-72BE-45EB-9EC4-A4CFCC1914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5093"/>
          </a:xfrm>
          <a:prstGeom prst="rect">
            <a:avLst/>
          </a:prstGeom>
        </p:spPr>
      </p:pic>
      <p:pic>
        <p:nvPicPr>
          <p:cNvPr id="7" name="图片 6" descr="图片包含 户外艺术系列, 网&#10;&#10;已生成极高可信度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7707">
            <a:off x="4724684" y="-2228850"/>
            <a:ext cx="11124632" cy="6858000"/>
          </a:xfrm>
          <a:prstGeom prst="rect">
            <a:avLst/>
          </a:prstGeom>
        </p:spPr>
      </p:pic>
      <p:pic>
        <p:nvPicPr>
          <p:cNvPr id="8" name="图片 7" descr="图片包含 户外艺术系列, 网&#10;&#10;已生成极高可信度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9042">
            <a:off x="-4871971" y="1200149"/>
            <a:ext cx="11124632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103302" y="4644050"/>
            <a:ext cx="196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Remakers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5571185" y="5662068"/>
            <a:ext cx="928516" cy="217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7" name="图片 16" descr="图片包含 黑色&#10;&#10;已生成极高可信度的说明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57" y="1414338"/>
            <a:ext cx="3112573" cy="3051117"/>
          </a:xfrm>
          <a:prstGeom prst="rect">
            <a:avLst/>
          </a:prstGeom>
        </p:spPr>
      </p:pic>
      <p:pic>
        <p:nvPicPr>
          <p:cNvPr id="10" name="背景音乐01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300207" y="-487185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84880" y="2432531"/>
            <a:ext cx="5222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特型</a:t>
            </a:r>
            <a:r>
              <a:rPr lang="zh-CN" altLang="en-US" sz="2400" dirty="0"/>
              <a:t>卡片</a:t>
            </a:r>
            <a:r>
              <a:rPr lang="zh-CN" altLang="en-US" sz="4400" dirty="0"/>
              <a:t>搜索系统</a:t>
            </a: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id="{128E0B9B-763A-CF45-ABBD-872A547D3E3C}"/>
              </a:ext>
            </a:extLst>
          </p:cNvPr>
          <p:cNvSpPr txBox="1"/>
          <p:nvPr/>
        </p:nvSpPr>
        <p:spPr>
          <a:xfrm>
            <a:off x="2520304" y="5149124"/>
            <a:ext cx="7030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MO" altLang="en-US" sz="2000" dirty="0"/>
              <a:t>容逸朗　马钿雨　蒋政　王梓桥　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用户友好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138E17D4-A27B-1E4E-8B11-1B05B73FF18F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简单易用，一目了然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561774-A143-ED43-AC0E-DEADF36CB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1" t="8587" r="2" b="3791"/>
          <a:stretch/>
        </p:blipFill>
        <p:spPr>
          <a:xfrm>
            <a:off x="795331" y="1683110"/>
            <a:ext cx="5030907" cy="3317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871214-C699-D743-913B-D091C14468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9" t="8542"/>
          <a:stretch/>
        </p:blipFill>
        <p:spPr>
          <a:xfrm>
            <a:off x="6524271" y="1683110"/>
            <a:ext cx="4905030" cy="3345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12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项目特色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grpSp>
        <p:nvGrpSpPr>
          <p:cNvPr id="17" name="Group 58"/>
          <p:cNvGrpSpPr/>
          <p:nvPr/>
        </p:nvGrpSpPr>
        <p:grpSpPr>
          <a:xfrm>
            <a:off x="7837493" y="3216158"/>
            <a:ext cx="3088812" cy="1311292"/>
            <a:chOff x="8355954" y="2190380"/>
            <a:chExt cx="2391156" cy="1243367"/>
          </a:xfrm>
        </p:grpSpPr>
        <p:sp>
          <p:nvSpPr>
            <p:cNvPr id="18" name="Text Placeholder 2"/>
            <p:cNvSpPr txBox="1"/>
            <p:nvPr/>
          </p:nvSpPr>
          <p:spPr>
            <a:xfrm>
              <a:off x="8355954" y="2190380"/>
              <a:ext cx="2013460" cy="350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96" tIns="46648" rIns="93296" bIns="46648" numCol="1" anchor="t" anchorCtr="0" compatLnSpc="1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  <a:cs typeface="宋体" panose="02010600030101010101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GB" dirty="0">
                  <a:sym typeface="Arial" panose="020B0604020202090204" pitchFamily="34" charset="0"/>
                </a:rPr>
                <a:t>Transfer Safe</a:t>
              </a:r>
            </a:p>
          </p:txBody>
        </p:sp>
        <p:sp>
          <p:nvSpPr>
            <p:cNvPr id="19" name="TextBox 60"/>
            <p:cNvSpPr txBox="1"/>
            <p:nvPr/>
          </p:nvSpPr>
          <p:spPr>
            <a:xfrm>
              <a:off x="8431422" y="2529653"/>
              <a:ext cx="2315688" cy="90409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840" tIns="45920" rIns="91840" bIns="4592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zh-CN" altLang="en-US" sz="1600" dirty="0">
                  <a:sym typeface="Arial" panose="020B0604020202090204" pitchFamily="34" charset="0"/>
                </a:rPr>
                <a:t>传输的是加密过的密码，不会在前后端通信中传输密码明文</a:t>
              </a:r>
              <a:r>
                <a:rPr lang="en-US" altLang="zh-CN" sz="1600" dirty="0">
                  <a:sym typeface="Arial" panose="020B0604020202090204" pitchFamily="34" charset="0"/>
                </a:rPr>
                <a:t>……</a:t>
              </a:r>
              <a:endParaRPr lang="en-US" sz="1600" dirty="0">
                <a:sym typeface="Arial" panose="020B0604020202090204" pitchFamily="34" charset="0"/>
              </a:endParaRPr>
            </a:p>
          </p:txBody>
        </p:sp>
      </p:grpSp>
      <p:sp>
        <p:nvSpPr>
          <p:cNvPr id="20" name="Rectangle 62"/>
          <p:cNvSpPr/>
          <p:nvPr/>
        </p:nvSpPr>
        <p:spPr>
          <a:xfrm flipV="1">
            <a:off x="7238169" y="3495395"/>
            <a:ext cx="469008" cy="46900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0" dirty="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1" name="Group 64"/>
          <p:cNvGrpSpPr/>
          <p:nvPr/>
        </p:nvGrpSpPr>
        <p:grpSpPr>
          <a:xfrm>
            <a:off x="7837493" y="4630622"/>
            <a:ext cx="3088812" cy="1015828"/>
            <a:chOff x="8355954" y="2190380"/>
            <a:chExt cx="2391155" cy="963208"/>
          </a:xfrm>
        </p:grpSpPr>
        <p:sp>
          <p:nvSpPr>
            <p:cNvPr id="22" name="Text Placeholder 2"/>
            <p:cNvSpPr txBox="1"/>
            <p:nvPr/>
          </p:nvSpPr>
          <p:spPr>
            <a:xfrm>
              <a:off x="8355954" y="2190380"/>
              <a:ext cx="2013460" cy="350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96" tIns="46648" rIns="93296" bIns="46648" numCol="1" anchor="t" anchorCtr="0" compatLnSpc="1">
              <a:sp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  <a:cs typeface="宋体" panose="02010600030101010101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GB" dirty="0">
                  <a:sym typeface="Arial" panose="020B0604020202090204" pitchFamily="34" charset="0"/>
                </a:rPr>
                <a:t>Encrypt Safe</a:t>
              </a:r>
            </a:p>
          </p:txBody>
        </p:sp>
        <p:sp>
          <p:nvSpPr>
            <p:cNvPr id="23" name="TextBox 67"/>
            <p:cNvSpPr txBox="1"/>
            <p:nvPr/>
          </p:nvSpPr>
          <p:spPr>
            <a:xfrm>
              <a:off x="8431421" y="2529653"/>
              <a:ext cx="2315688" cy="62393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840" tIns="45920" rIns="91840" bIns="4592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r>
                <a:rPr lang="zh-CN" altLang="en-US" sz="1600" dirty="0">
                  <a:sym typeface="Arial" panose="020B0604020202090204" pitchFamily="34" charset="0"/>
                </a:rPr>
                <a:t>使用</a:t>
              </a:r>
              <a:r>
                <a:rPr lang="zh-MO" altLang="en-US" sz="1600" dirty="0">
                  <a:sym typeface="Arial" panose="020B0604020202090204" pitchFamily="34" charset="0"/>
                </a:rPr>
                <a:t> </a:t>
              </a:r>
              <a:r>
                <a:rPr lang="en-US" altLang="zh-CN" sz="1600" dirty="0" err="1">
                  <a:sym typeface="Arial" panose="020B0604020202090204" pitchFamily="34" charset="0"/>
                </a:rPr>
                <a:t>Bcrypt</a:t>
              </a:r>
              <a:r>
                <a:rPr lang="zh-MO" altLang="en-US" sz="1600" dirty="0">
                  <a:sym typeface="Arial" panose="020B0604020202090204" pitchFamily="34" charset="0"/>
                </a:rPr>
                <a:t> </a:t>
              </a:r>
              <a:r>
                <a:rPr lang="zh-CN" altLang="en-US" sz="1600" dirty="0">
                  <a:sym typeface="Arial" panose="020B0604020202090204" pitchFamily="34" charset="0"/>
                </a:rPr>
                <a:t>包，动态盐机制，极难破解</a:t>
              </a:r>
              <a:r>
                <a:rPr lang="en-US" altLang="zh-CN" sz="1600" dirty="0">
                  <a:sym typeface="Arial" panose="020B0604020202090204" pitchFamily="34" charset="0"/>
                </a:rPr>
                <a:t>……</a:t>
              </a:r>
              <a:endParaRPr lang="en-US" sz="1600" dirty="0">
                <a:sym typeface="Arial" panose="020B0604020202090204" pitchFamily="34" charset="0"/>
              </a:endParaRPr>
            </a:p>
          </p:txBody>
        </p:sp>
      </p:grpSp>
      <p:sp>
        <p:nvSpPr>
          <p:cNvPr id="24" name="Rectangle 65"/>
          <p:cNvSpPr/>
          <p:nvPr/>
        </p:nvSpPr>
        <p:spPr>
          <a:xfrm flipV="1">
            <a:off x="7238169" y="4909858"/>
            <a:ext cx="469008" cy="469008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0" dirty="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5" name="Group 69"/>
          <p:cNvGrpSpPr/>
          <p:nvPr/>
        </p:nvGrpSpPr>
        <p:grpSpPr>
          <a:xfrm>
            <a:off x="7837493" y="1777770"/>
            <a:ext cx="3088812" cy="1311292"/>
            <a:chOff x="8355954" y="2190380"/>
            <a:chExt cx="2391155" cy="1243367"/>
          </a:xfrm>
        </p:grpSpPr>
        <p:sp>
          <p:nvSpPr>
            <p:cNvPr id="26" name="Text Placeholder 2"/>
            <p:cNvSpPr txBox="1"/>
            <p:nvPr/>
          </p:nvSpPr>
          <p:spPr>
            <a:xfrm>
              <a:off x="8355954" y="2190380"/>
              <a:ext cx="2013460" cy="350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96" tIns="46648" rIns="93296" bIns="46648" numCol="1" anchor="t" anchorCtr="0" compatLnSpc="1">
              <a:spAutoFit/>
            </a:bodyPr>
            <a:lstStyle>
              <a:defPPr>
                <a:defRPr lang="zh-CN"/>
              </a:defPPr>
              <a:lvl1pPr algn="r" fontAlgn="base">
                <a:spcBef>
                  <a:spcPct val="0"/>
                </a:spcBef>
                <a:spcAft>
                  <a:spcPct val="0"/>
                </a:spcAft>
                <a:defRPr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Light" panose="020B0300000000000000" pitchFamily="34" charset="-122"/>
                  <a:ea typeface="思源黑体 Light" panose="020B0300000000000000" pitchFamily="34" charset="-122"/>
                  <a:cs typeface="宋体" panose="02010600030101010101" pitchFamily="2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id-ID" dirty="0">
                  <a:sym typeface="Arial" panose="020B0604020202090204" pitchFamily="34" charset="0"/>
                </a:rPr>
                <a:t>Database Safe</a:t>
              </a:r>
            </a:p>
          </p:txBody>
        </p:sp>
        <p:sp>
          <p:nvSpPr>
            <p:cNvPr id="27" name="TextBox 72"/>
            <p:cNvSpPr txBox="1"/>
            <p:nvPr/>
          </p:nvSpPr>
          <p:spPr>
            <a:xfrm>
              <a:off x="8431421" y="2529653"/>
              <a:ext cx="2315688" cy="90409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840" tIns="45920" rIns="91840" bIns="4592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40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l"/>
              <a:r>
                <a:rPr lang="zh-CN" altLang="en-US" sz="1600" dirty="0">
                  <a:sym typeface="Arial" panose="020B0604020202090204" pitchFamily="34" charset="0"/>
                </a:rPr>
                <a:t>数据库存储加密密文，遭受拖库攻击也无法获得密码</a:t>
              </a:r>
              <a:r>
                <a:rPr lang="en-US" altLang="zh-CN" sz="1600" dirty="0">
                  <a:sym typeface="Arial" panose="020B0604020202090204" pitchFamily="34" charset="0"/>
                </a:rPr>
                <a:t>……</a:t>
              </a:r>
              <a:endParaRPr lang="en-US" sz="1600" dirty="0">
                <a:sym typeface="Arial" panose="020B0604020202090204" pitchFamily="34" charset="0"/>
              </a:endParaRPr>
            </a:p>
          </p:txBody>
        </p:sp>
      </p:grpSp>
      <p:sp>
        <p:nvSpPr>
          <p:cNvPr id="28" name="Rectangle 70"/>
          <p:cNvSpPr/>
          <p:nvPr/>
        </p:nvSpPr>
        <p:spPr>
          <a:xfrm flipV="1">
            <a:off x="7238169" y="2057008"/>
            <a:ext cx="469008" cy="46900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0" dirty="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29" name="Group 1"/>
          <p:cNvGrpSpPr/>
          <p:nvPr/>
        </p:nvGrpSpPr>
        <p:grpSpPr>
          <a:xfrm>
            <a:off x="1570614" y="1699417"/>
            <a:ext cx="3557592" cy="4018166"/>
            <a:chOff x="2450516" y="1931867"/>
            <a:chExt cx="3373309" cy="3810026"/>
          </a:xfrm>
        </p:grpSpPr>
        <p:grpSp>
          <p:nvGrpSpPr>
            <p:cNvPr id="30" name="Group 18"/>
            <p:cNvGrpSpPr/>
            <p:nvPr/>
          </p:nvGrpSpPr>
          <p:grpSpPr>
            <a:xfrm>
              <a:off x="2450516" y="1931867"/>
              <a:ext cx="3373309" cy="3810026"/>
              <a:chOff x="2000574" y="1931867"/>
              <a:chExt cx="3373309" cy="3810026"/>
            </a:xfrm>
          </p:grpSpPr>
          <p:grpSp>
            <p:nvGrpSpPr>
              <p:cNvPr id="42" name="组合 30"/>
              <p:cNvGrpSpPr/>
              <p:nvPr/>
            </p:nvGrpSpPr>
            <p:grpSpPr>
              <a:xfrm rot="14400000" flipH="1">
                <a:off x="3360988" y="1414272"/>
                <a:ext cx="1125388" cy="2160578"/>
                <a:chOff x="3248126" y="2095041"/>
                <a:chExt cx="720362" cy="1363432"/>
              </a:xfrm>
              <a:solidFill>
                <a:srgbClr val="16A085"/>
              </a:solidFill>
            </p:grpSpPr>
            <p:sp>
              <p:nvSpPr>
                <p:cNvPr id="56" name="梯形 31"/>
                <p:cNvSpPr/>
                <p:nvPr/>
              </p:nvSpPr>
              <p:spPr>
                <a:xfrm rot="3600000">
                  <a:off x="3638891" y="2374089"/>
                  <a:ext cx="549314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57" name="梯形 32"/>
                <p:cNvSpPr/>
                <p:nvPr/>
              </p:nvSpPr>
              <p:spPr>
                <a:xfrm rot="3600000">
                  <a:off x="2958480" y="2596801"/>
                  <a:ext cx="1114324" cy="120468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58" name="梯形 33"/>
                <p:cNvSpPr/>
                <p:nvPr/>
              </p:nvSpPr>
              <p:spPr>
                <a:xfrm rot="3600000">
                  <a:off x="3319257" y="2489735"/>
                  <a:ext cx="784526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59" name="梯形 34"/>
                <p:cNvSpPr/>
                <p:nvPr/>
              </p:nvSpPr>
              <p:spPr>
                <a:xfrm rot="3600000">
                  <a:off x="2629041" y="2714126"/>
                  <a:ext cx="1363432" cy="125262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</p:grpSp>
          <p:grpSp>
            <p:nvGrpSpPr>
              <p:cNvPr id="43" name="组合 25"/>
              <p:cNvGrpSpPr/>
              <p:nvPr/>
            </p:nvGrpSpPr>
            <p:grpSpPr>
              <a:xfrm flipH="1">
                <a:off x="4156052" y="3611868"/>
                <a:ext cx="1141531" cy="2130025"/>
                <a:chOff x="3248126" y="2095041"/>
                <a:chExt cx="720362" cy="1363432"/>
              </a:xfrm>
              <a:solidFill>
                <a:srgbClr val="297F9D"/>
              </a:solidFill>
            </p:grpSpPr>
            <p:sp>
              <p:nvSpPr>
                <p:cNvPr id="52" name="梯形 26"/>
                <p:cNvSpPr/>
                <p:nvPr/>
              </p:nvSpPr>
              <p:spPr>
                <a:xfrm rot="3600000">
                  <a:off x="3638891" y="2374089"/>
                  <a:ext cx="549314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53" name="梯形 27"/>
                <p:cNvSpPr/>
                <p:nvPr/>
              </p:nvSpPr>
              <p:spPr>
                <a:xfrm rot="3600000">
                  <a:off x="2958480" y="2596801"/>
                  <a:ext cx="1114324" cy="120468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54" name="梯形 28"/>
                <p:cNvSpPr/>
                <p:nvPr/>
              </p:nvSpPr>
              <p:spPr>
                <a:xfrm rot="3600000">
                  <a:off x="3319257" y="2489735"/>
                  <a:ext cx="784526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55" name="梯形 29"/>
                <p:cNvSpPr/>
                <p:nvPr/>
              </p:nvSpPr>
              <p:spPr>
                <a:xfrm rot="3600000">
                  <a:off x="2629041" y="2714126"/>
                  <a:ext cx="1363432" cy="125262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</p:grpSp>
          <p:grpSp>
            <p:nvGrpSpPr>
              <p:cNvPr id="44" name="组合 24"/>
              <p:cNvGrpSpPr/>
              <p:nvPr/>
            </p:nvGrpSpPr>
            <p:grpSpPr>
              <a:xfrm>
                <a:off x="2074222" y="3605457"/>
                <a:ext cx="1141531" cy="2130025"/>
                <a:chOff x="3248126" y="2095041"/>
                <a:chExt cx="720362" cy="1363432"/>
              </a:xfrm>
              <a:solidFill>
                <a:srgbClr val="F49D15"/>
              </a:solidFill>
            </p:grpSpPr>
            <p:sp>
              <p:nvSpPr>
                <p:cNvPr id="48" name="梯形 23"/>
                <p:cNvSpPr/>
                <p:nvPr/>
              </p:nvSpPr>
              <p:spPr>
                <a:xfrm rot="3600000">
                  <a:off x="3638891" y="2374089"/>
                  <a:ext cx="549314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49" name="梯形 21"/>
                <p:cNvSpPr/>
                <p:nvPr/>
              </p:nvSpPr>
              <p:spPr>
                <a:xfrm rot="3600000">
                  <a:off x="2958480" y="2596801"/>
                  <a:ext cx="1114324" cy="120468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50" name="梯形 22"/>
                <p:cNvSpPr/>
                <p:nvPr/>
              </p:nvSpPr>
              <p:spPr>
                <a:xfrm rot="3600000">
                  <a:off x="3319257" y="2489735"/>
                  <a:ext cx="784526" cy="109881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  <p:sp>
              <p:nvSpPr>
                <p:cNvPr id="51" name="梯形 20"/>
                <p:cNvSpPr/>
                <p:nvPr/>
              </p:nvSpPr>
              <p:spPr>
                <a:xfrm rot="3600000">
                  <a:off x="2629041" y="2714126"/>
                  <a:ext cx="1363432" cy="125262"/>
                </a:xfrm>
                <a:prstGeom prst="trapezoid">
                  <a:avLst>
                    <a:gd name="adj" fmla="val 56545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90204" pitchFamily="34" charset="0"/>
                    <a:ea typeface="微软雅黑" panose="020B0503020204020204" charset="-122"/>
                    <a:sym typeface="Arial" panose="020B0604020202090204" pitchFamily="34" charset="0"/>
                  </a:endParaRPr>
                </a:p>
              </p:txBody>
            </p:sp>
          </p:grpSp>
          <p:sp>
            <p:nvSpPr>
              <p:cNvPr id="45" name="梯形 17"/>
              <p:cNvSpPr/>
              <p:nvPr/>
            </p:nvSpPr>
            <p:spPr>
              <a:xfrm rot="7200000">
                <a:off x="1624721" y="2569225"/>
                <a:ext cx="2049783" cy="1298077"/>
              </a:xfrm>
              <a:prstGeom prst="trapezoid">
                <a:avLst>
                  <a:gd name="adj" fmla="val 56545"/>
                </a:avLst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46" name="梯形 15"/>
              <p:cNvSpPr/>
              <p:nvPr/>
            </p:nvSpPr>
            <p:spPr>
              <a:xfrm rot="3600000" flipV="1">
                <a:off x="3699953" y="2569224"/>
                <a:ext cx="2049783" cy="1298077"/>
              </a:xfrm>
              <a:prstGeom prst="trapezoid">
                <a:avLst>
                  <a:gd name="adj" fmla="val 56545"/>
                </a:avLst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47" name="梯形 9"/>
              <p:cNvSpPr/>
              <p:nvPr/>
            </p:nvSpPr>
            <p:spPr>
              <a:xfrm>
                <a:off x="2647639" y="4350193"/>
                <a:ext cx="2079187" cy="1279719"/>
              </a:xfrm>
              <a:prstGeom prst="trapezoid">
                <a:avLst>
                  <a:gd name="adj" fmla="val 56545"/>
                </a:avLst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sp>
          <p:nvSpPr>
            <p:cNvPr id="31" name="AutoShape 91"/>
            <p:cNvSpPr>
              <a:spLocks noChangeAspect="1"/>
            </p:cNvSpPr>
            <p:nvPr/>
          </p:nvSpPr>
          <p:spPr bwMode="auto">
            <a:xfrm>
              <a:off x="3884537" y="4770120"/>
              <a:ext cx="427834" cy="470739"/>
            </a:xfrm>
            <a:custGeom>
              <a:avLst/>
              <a:gdLst>
                <a:gd name="T0" fmla="+- 0 10795 54"/>
                <a:gd name="T1" fmla="*/ T0 w 21483"/>
                <a:gd name="T2" fmla="*/ 10800 h 21600"/>
                <a:gd name="T3" fmla="+- 0 10795 54"/>
                <a:gd name="T4" fmla="*/ T3 w 21483"/>
                <a:gd name="T5" fmla="*/ 10800 h 21600"/>
                <a:gd name="T6" fmla="+- 0 10795 54"/>
                <a:gd name="T7" fmla="*/ T6 w 21483"/>
                <a:gd name="T8" fmla="*/ 10800 h 21600"/>
                <a:gd name="T9" fmla="+- 0 10795 54"/>
                <a:gd name="T10" fmla="*/ T9 w 2148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83" h="21600">
                  <a:moveTo>
                    <a:pt x="20490" y="581"/>
                  </a:moveTo>
                  <a:cubicBezTo>
                    <a:pt x="20984" y="1781"/>
                    <a:pt x="21295" y="3048"/>
                    <a:pt x="21421" y="4387"/>
                  </a:cubicBezTo>
                  <a:cubicBezTo>
                    <a:pt x="21545" y="5722"/>
                    <a:pt x="21482" y="7179"/>
                    <a:pt x="21220" y="8744"/>
                  </a:cubicBezTo>
                  <a:cubicBezTo>
                    <a:pt x="20549" y="13134"/>
                    <a:pt x="18385" y="16469"/>
                    <a:pt x="14732" y="18748"/>
                  </a:cubicBezTo>
                  <a:cubicBezTo>
                    <a:pt x="13010" y="19857"/>
                    <a:pt x="11265" y="20408"/>
                    <a:pt x="9505" y="20408"/>
                  </a:cubicBezTo>
                  <a:cubicBezTo>
                    <a:pt x="8354" y="20408"/>
                    <a:pt x="7208" y="20165"/>
                    <a:pt x="6064" y="19682"/>
                  </a:cubicBezTo>
                  <a:cubicBezTo>
                    <a:pt x="5893" y="19609"/>
                    <a:pt x="5725" y="19519"/>
                    <a:pt x="5556" y="19411"/>
                  </a:cubicBezTo>
                  <a:cubicBezTo>
                    <a:pt x="5388" y="19301"/>
                    <a:pt x="5221" y="19191"/>
                    <a:pt x="5058" y="19075"/>
                  </a:cubicBezTo>
                  <a:cubicBezTo>
                    <a:pt x="4840" y="18928"/>
                    <a:pt x="4625" y="18790"/>
                    <a:pt x="4414" y="18660"/>
                  </a:cubicBezTo>
                  <a:cubicBezTo>
                    <a:pt x="4199" y="18527"/>
                    <a:pt x="4017" y="18465"/>
                    <a:pt x="3857" y="18465"/>
                  </a:cubicBezTo>
                  <a:cubicBezTo>
                    <a:pt x="3785" y="18485"/>
                    <a:pt x="3698" y="18561"/>
                    <a:pt x="3598" y="18700"/>
                  </a:cubicBezTo>
                  <a:cubicBezTo>
                    <a:pt x="3497" y="18841"/>
                    <a:pt x="3392" y="18996"/>
                    <a:pt x="3287" y="19174"/>
                  </a:cubicBezTo>
                  <a:cubicBezTo>
                    <a:pt x="3184" y="19349"/>
                    <a:pt x="3085" y="19536"/>
                    <a:pt x="2989" y="19728"/>
                  </a:cubicBezTo>
                  <a:cubicBezTo>
                    <a:pt x="2898" y="19922"/>
                    <a:pt x="2821" y="20072"/>
                    <a:pt x="2760" y="20179"/>
                  </a:cubicBezTo>
                  <a:cubicBezTo>
                    <a:pt x="2655" y="20388"/>
                    <a:pt x="2557" y="20575"/>
                    <a:pt x="2463" y="20741"/>
                  </a:cubicBezTo>
                  <a:cubicBezTo>
                    <a:pt x="2372" y="20908"/>
                    <a:pt x="2285" y="21055"/>
                    <a:pt x="2213" y="21182"/>
                  </a:cubicBezTo>
                  <a:cubicBezTo>
                    <a:pt x="2025" y="21461"/>
                    <a:pt x="1787" y="21599"/>
                    <a:pt x="1494" y="21599"/>
                  </a:cubicBezTo>
                  <a:lnTo>
                    <a:pt x="1450" y="21599"/>
                  </a:lnTo>
                  <a:cubicBezTo>
                    <a:pt x="1235" y="21583"/>
                    <a:pt x="1050" y="21526"/>
                    <a:pt x="895" y="21433"/>
                  </a:cubicBezTo>
                  <a:cubicBezTo>
                    <a:pt x="743" y="21334"/>
                    <a:pt x="617" y="21224"/>
                    <a:pt x="521" y="21097"/>
                  </a:cubicBezTo>
                  <a:cubicBezTo>
                    <a:pt x="425" y="20975"/>
                    <a:pt x="348" y="20846"/>
                    <a:pt x="292" y="20716"/>
                  </a:cubicBezTo>
                  <a:cubicBezTo>
                    <a:pt x="236" y="20586"/>
                    <a:pt x="198" y="20484"/>
                    <a:pt x="184" y="20408"/>
                  </a:cubicBezTo>
                  <a:cubicBezTo>
                    <a:pt x="-17" y="20077"/>
                    <a:pt x="-54" y="19724"/>
                    <a:pt x="74" y="19355"/>
                  </a:cubicBezTo>
                  <a:cubicBezTo>
                    <a:pt x="222" y="18877"/>
                    <a:pt x="430" y="18479"/>
                    <a:pt x="699" y="18152"/>
                  </a:cubicBezTo>
                  <a:cubicBezTo>
                    <a:pt x="970" y="17827"/>
                    <a:pt x="1235" y="17536"/>
                    <a:pt x="1494" y="17276"/>
                  </a:cubicBezTo>
                  <a:cubicBezTo>
                    <a:pt x="1712" y="17068"/>
                    <a:pt x="1901" y="16873"/>
                    <a:pt x="2061" y="16692"/>
                  </a:cubicBezTo>
                  <a:cubicBezTo>
                    <a:pt x="2222" y="16511"/>
                    <a:pt x="2325" y="16319"/>
                    <a:pt x="2367" y="16113"/>
                  </a:cubicBezTo>
                  <a:cubicBezTo>
                    <a:pt x="2383" y="16057"/>
                    <a:pt x="2383" y="16003"/>
                    <a:pt x="2367" y="15949"/>
                  </a:cubicBezTo>
                  <a:cubicBezTo>
                    <a:pt x="2353" y="15899"/>
                    <a:pt x="2318" y="15783"/>
                    <a:pt x="2257" y="15611"/>
                  </a:cubicBezTo>
                  <a:cubicBezTo>
                    <a:pt x="2213" y="15503"/>
                    <a:pt x="2168" y="15379"/>
                    <a:pt x="2128" y="15241"/>
                  </a:cubicBezTo>
                  <a:cubicBezTo>
                    <a:pt x="2086" y="15100"/>
                    <a:pt x="2051" y="14941"/>
                    <a:pt x="2021" y="14761"/>
                  </a:cubicBezTo>
                  <a:cubicBezTo>
                    <a:pt x="1836" y="13321"/>
                    <a:pt x="1883" y="11988"/>
                    <a:pt x="2166" y="10774"/>
                  </a:cubicBezTo>
                  <a:cubicBezTo>
                    <a:pt x="2449" y="9557"/>
                    <a:pt x="2898" y="8464"/>
                    <a:pt x="3509" y="7493"/>
                  </a:cubicBezTo>
                  <a:cubicBezTo>
                    <a:pt x="4122" y="6527"/>
                    <a:pt x="4852" y="5689"/>
                    <a:pt x="5694" y="4986"/>
                  </a:cubicBezTo>
                  <a:cubicBezTo>
                    <a:pt x="6539" y="4283"/>
                    <a:pt x="7416" y="3741"/>
                    <a:pt x="8326" y="3351"/>
                  </a:cubicBezTo>
                  <a:cubicBezTo>
                    <a:pt x="8939" y="3091"/>
                    <a:pt x="9611" y="2939"/>
                    <a:pt x="10336" y="2894"/>
                  </a:cubicBezTo>
                  <a:cubicBezTo>
                    <a:pt x="11066" y="2848"/>
                    <a:pt x="11826" y="2817"/>
                    <a:pt x="12617" y="2798"/>
                  </a:cubicBezTo>
                  <a:cubicBezTo>
                    <a:pt x="13073" y="2798"/>
                    <a:pt x="13546" y="2789"/>
                    <a:pt x="14037" y="2772"/>
                  </a:cubicBezTo>
                  <a:cubicBezTo>
                    <a:pt x="14531" y="2752"/>
                    <a:pt x="15008" y="2704"/>
                    <a:pt x="15469" y="2623"/>
                  </a:cubicBezTo>
                  <a:cubicBezTo>
                    <a:pt x="15926" y="2541"/>
                    <a:pt x="16351" y="2414"/>
                    <a:pt x="16740" y="2239"/>
                  </a:cubicBezTo>
                  <a:cubicBezTo>
                    <a:pt x="17128" y="2064"/>
                    <a:pt x="17446" y="1815"/>
                    <a:pt x="17692" y="1499"/>
                  </a:cubicBezTo>
                  <a:cubicBezTo>
                    <a:pt x="17839" y="1321"/>
                    <a:pt x="17984" y="1135"/>
                    <a:pt x="18125" y="948"/>
                  </a:cubicBezTo>
                  <a:cubicBezTo>
                    <a:pt x="18261" y="756"/>
                    <a:pt x="18403" y="595"/>
                    <a:pt x="18548" y="460"/>
                  </a:cubicBezTo>
                  <a:cubicBezTo>
                    <a:pt x="18696" y="324"/>
                    <a:pt x="18855" y="214"/>
                    <a:pt x="19028" y="129"/>
                  </a:cubicBezTo>
                  <a:cubicBezTo>
                    <a:pt x="19206" y="42"/>
                    <a:pt x="19423" y="0"/>
                    <a:pt x="19688" y="0"/>
                  </a:cubicBezTo>
                  <a:cubicBezTo>
                    <a:pt x="19856" y="0"/>
                    <a:pt x="20015" y="50"/>
                    <a:pt x="20163" y="155"/>
                  </a:cubicBezTo>
                  <a:cubicBezTo>
                    <a:pt x="20308" y="261"/>
                    <a:pt x="20418" y="400"/>
                    <a:pt x="20490" y="581"/>
                  </a:cubicBezTo>
                  <a:moveTo>
                    <a:pt x="15350" y="9977"/>
                  </a:moveTo>
                  <a:cubicBezTo>
                    <a:pt x="15596" y="10017"/>
                    <a:pt x="15811" y="9927"/>
                    <a:pt x="15993" y="9712"/>
                  </a:cubicBezTo>
                  <a:cubicBezTo>
                    <a:pt x="16178" y="9503"/>
                    <a:pt x="16276" y="9249"/>
                    <a:pt x="16291" y="8953"/>
                  </a:cubicBezTo>
                  <a:cubicBezTo>
                    <a:pt x="16305" y="8636"/>
                    <a:pt x="16230" y="8374"/>
                    <a:pt x="16064" y="8159"/>
                  </a:cubicBezTo>
                  <a:cubicBezTo>
                    <a:pt x="15893" y="7947"/>
                    <a:pt x="15680" y="7832"/>
                    <a:pt x="15418" y="7815"/>
                  </a:cubicBezTo>
                  <a:cubicBezTo>
                    <a:pt x="14321" y="7761"/>
                    <a:pt x="13284" y="7834"/>
                    <a:pt x="12315" y="8038"/>
                  </a:cubicBezTo>
                  <a:cubicBezTo>
                    <a:pt x="11344" y="8241"/>
                    <a:pt x="10425" y="8571"/>
                    <a:pt x="9550" y="9032"/>
                  </a:cubicBezTo>
                  <a:cubicBezTo>
                    <a:pt x="8673" y="9492"/>
                    <a:pt x="7842" y="10090"/>
                    <a:pt x="7046" y="10830"/>
                  </a:cubicBezTo>
                  <a:cubicBezTo>
                    <a:pt x="6249" y="11567"/>
                    <a:pt x="5479" y="12465"/>
                    <a:pt x="4732" y="13518"/>
                  </a:cubicBezTo>
                  <a:cubicBezTo>
                    <a:pt x="4562" y="13764"/>
                    <a:pt x="4482" y="14032"/>
                    <a:pt x="4496" y="14323"/>
                  </a:cubicBezTo>
                  <a:cubicBezTo>
                    <a:pt x="4510" y="14617"/>
                    <a:pt x="4620" y="14862"/>
                    <a:pt x="4821" y="15063"/>
                  </a:cubicBezTo>
                  <a:cubicBezTo>
                    <a:pt x="4971" y="15221"/>
                    <a:pt x="5163" y="15311"/>
                    <a:pt x="5392" y="15317"/>
                  </a:cubicBezTo>
                  <a:cubicBezTo>
                    <a:pt x="5668" y="15317"/>
                    <a:pt x="5900" y="15195"/>
                    <a:pt x="6087" y="14953"/>
                  </a:cubicBezTo>
                  <a:cubicBezTo>
                    <a:pt x="6759" y="14035"/>
                    <a:pt x="7435" y="13244"/>
                    <a:pt x="8116" y="12586"/>
                  </a:cubicBezTo>
                  <a:cubicBezTo>
                    <a:pt x="8794" y="11929"/>
                    <a:pt x="9510" y="11401"/>
                    <a:pt x="10259" y="11005"/>
                  </a:cubicBezTo>
                  <a:cubicBezTo>
                    <a:pt x="11010" y="10610"/>
                    <a:pt x="11801" y="10330"/>
                    <a:pt x="12636" y="10167"/>
                  </a:cubicBezTo>
                  <a:cubicBezTo>
                    <a:pt x="13467" y="10003"/>
                    <a:pt x="14372" y="9938"/>
                    <a:pt x="15350" y="99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07127" tIns="107127" rIns="107127" bIns="107127" anchor="ctr"/>
            <a:lstStyle/>
            <a:p>
              <a:pPr defTabSz="963930">
                <a:defRPr/>
              </a:pPr>
              <a:endParaRPr lang="es-ES" sz="696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90204" pitchFamily="34" charset="0"/>
                <a:ea typeface="微软雅黑" panose="020B0503020204020204" charset="-122"/>
                <a:cs typeface="Gill Sans" panose="020B0502020104020203" charset="0"/>
                <a:sym typeface="Arial" panose="020B0604020202090204" pitchFamily="34" charset="0"/>
              </a:endParaRPr>
            </a:p>
          </p:txBody>
        </p:sp>
        <p:grpSp>
          <p:nvGrpSpPr>
            <p:cNvPr id="32" name="Group 56"/>
            <p:cNvGrpSpPr/>
            <p:nvPr/>
          </p:nvGrpSpPr>
          <p:grpSpPr>
            <a:xfrm>
              <a:off x="4905172" y="2894912"/>
              <a:ext cx="549006" cy="549006"/>
              <a:chOff x="2522538" y="2108200"/>
              <a:chExt cx="376238" cy="376238"/>
            </a:xfrm>
            <a:solidFill>
              <a:schemeClr val="bg1"/>
            </a:solidFill>
          </p:grpSpPr>
          <p:sp>
            <p:nvSpPr>
              <p:cNvPr id="38" name="Freeform 54"/>
              <p:cNvSpPr/>
              <p:nvPr/>
            </p:nvSpPr>
            <p:spPr bwMode="auto">
              <a:xfrm>
                <a:off x="2522538" y="2319338"/>
                <a:ext cx="163513" cy="71438"/>
              </a:xfrm>
              <a:custGeom>
                <a:avLst/>
                <a:gdLst>
                  <a:gd name="T0" fmla="*/ 3 w 28"/>
                  <a:gd name="T1" fmla="*/ 10 h 12"/>
                  <a:gd name="T2" fmla="*/ 10 w 28"/>
                  <a:gd name="T3" fmla="*/ 12 h 12"/>
                  <a:gd name="T4" fmla="*/ 28 w 28"/>
                  <a:gd name="T5" fmla="*/ 8 h 12"/>
                  <a:gd name="T6" fmla="*/ 5 w 28"/>
                  <a:gd name="T7" fmla="*/ 1 h 12"/>
                  <a:gd name="T8" fmla="*/ 2 w 28"/>
                  <a:gd name="T9" fmla="*/ 1 h 12"/>
                  <a:gd name="T10" fmla="*/ 0 w 28"/>
                  <a:gd name="T11" fmla="*/ 5 h 12"/>
                  <a:gd name="T12" fmla="*/ 0 w 28"/>
                  <a:gd name="T13" fmla="*/ 6 h 12"/>
                  <a:gd name="T14" fmla="*/ 3 w 28"/>
                  <a:gd name="T1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2">
                    <a:moveTo>
                      <a:pt x="3" y="10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9" name="Freeform 55"/>
              <p:cNvSpPr/>
              <p:nvPr/>
            </p:nvSpPr>
            <p:spPr bwMode="auto">
              <a:xfrm>
                <a:off x="2774950" y="2425700"/>
                <a:ext cx="123825" cy="58738"/>
              </a:xfrm>
              <a:custGeom>
                <a:avLst/>
                <a:gdLst>
                  <a:gd name="T0" fmla="*/ 18 w 21"/>
                  <a:gd name="T1" fmla="*/ 0 h 10"/>
                  <a:gd name="T2" fmla="*/ 18 w 21"/>
                  <a:gd name="T3" fmla="*/ 0 h 10"/>
                  <a:gd name="T4" fmla="*/ 0 w 21"/>
                  <a:gd name="T5" fmla="*/ 5 h 10"/>
                  <a:gd name="T6" fmla="*/ 16 w 21"/>
                  <a:gd name="T7" fmla="*/ 10 h 10"/>
                  <a:gd name="T8" fmla="*/ 19 w 21"/>
                  <a:gd name="T9" fmla="*/ 9 h 10"/>
                  <a:gd name="T10" fmla="*/ 21 w 21"/>
                  <a:gd name="T11" fmla="*/ 6 h 10"/>
                  <a:gd name="T12" fmla="*/ 21 w 21"/>
                  <a:gd name="T13" fmla="*/ 4 h 10"/>
                  <a:gd name="T14" fmla="*/ 18 w 21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0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20" y="8"/>
                      <a:pt x="21" y="7"/>
                      <a:pt x="21" y="6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2"/>
                      <a:pt x="20" y="1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40" name="Freeform 56"/>
              <p:cNvSpPr/>
              <p:nvPr/>
            </p:nvSpPr>
            <p:spPr bwMode="auto">
              <a:xfrm>
                <a:off x="2522538" y="2343150"/>
                <a:ext cx="376238" cy="141288"/>
              </a:xfrm>
              <a:custGeom>
                <a:avLst/>
                <a:gdLst>
                  <a:gd name="T0" fmla="*/ 62 w 64"/>
                  <a:gd name="T1" fmla="*/ 1 h 24"/>
                  <a:gd name="T2" fmla="*/ 60 w 64"/>
                  <a:gd name="T3" fmla="*/ 0 h 24"/>
                  <a:gd name="T4" fmla="*/ 59 w 64"/>
                  <a:gd name="T5" fmla="*/ 0 h 24"/>
                  <a:gd name="T6" fmla="*/ 3 w 64"/>
                  <a:gd name="T7" fmla="*/ 14 h 24"/>
                  <a:gd name="T8" fmla="*/ 0 w 64"/>
                  <a:gd name="T9" fmla="*/ 18 h 24"/>
                  <a:gd name="T10" fmla="*/ 0 w 64"/>
                  <a:gd name="T11" fmla="*/ 20 h 24"/>
                  <a:gd name="T12" fmla="*/ 2 w 64"/>
                  <a:gd name="T13" fmla="*/ 23 h 24"/>
                  <a:gd name="T14" fmla="*/ 4 w 64"/>
                  <a:gd name="T15" fmla="*/ 24 h 24"/>
                  <a:gd name="T16" fmla="*/ 5 w 64"/>
                  <a:gd name="T17" fmla="*/ 24 h 24"/>
                  <a:gd name="T18" fmla="*/ 61 w 64"/>
                  <a:gd name="T19" fmla="*/ 10 h 24"/>
                  <a:gd name="T20" fmla="*/ 64 w 64"/>
                  <a:gd name="T21" fmla="*/ 6 h 24"/>
                  <a:gd name="T22" fmla="*/ 64 w 64"/>
                  <a:gd name="T23" fmla="*/ 4 h 24"/>
                  <a:gd name="T24" fmla="*/ 62 w 64"/>
                  <a:gd name="T2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24">
                    <a:moveTo>
                      <a:pt x="62" y="1"/>
                    </a:moveTo>
                    <a:cubicBezTo>
                      <a:pt x="62" y="1"/>
                      <a:pt x="61" y="0"/>
                      <a:pt x="6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0" y="16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3" y="9"/>
                      <a:pt x="64" y="8"/>
                      <a:pt x="6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3" y="2"/>
                      <a:pt x="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41" name="Freeform 57"/>
              <p:cNvSpPr>
                <a:spLocks noEditPoints="1"/>
              </p:cNvSpPr>
              <p:nvPr/>
            </p:nvSpPr>
            <p:spPr bwMode="auto">
              <a:xfrm>
                <a:off x="2605088" y="2108200"/>
                <a:ext cx="217488" cy="258763"/>
              </a:xfrm>
              <a:custGeom>
                <a:avLst/>
                <a:gdLst>
                  <a:gd name="T0" fmla="*/ 8 w 37"/>
                  <a:gd name="T1" fmla="*/ 32 h 44"/>
                  <a:gd name="T2" fmla="*/ 31 w 37"/>
                  <a:gd name="T3" fmla="*/ 35 h 44"/>
                  <a:gd name="T4" fmla="*/ 20 w 37"/>
                  <a:gd name="T5" fmla="*/ 0 h 44"/>
                  <a:gd name="T6" fmla="*/ 8 w 37"/>
                  <a:gd name="T7" fmla="*/ 32 h 44"/>
                  <a:gd name="T8" fmla="*/ 15 w 37"/>
                  <a:gd name="T9" fmla="*/ 28 h 44"/>
                  <a:gd name="T10" fmla="*/ 21 w 37"/>
                  <a:gd name="T11" fmla="*/ 16 h 44"/>
                  <a:gd name="T12" fmla="*/ 20 w 37"/>
                  <a:gd name="T13" fmla="*/ 36 h 44"/>
                  <a:gd name="T14" fmla="*/ 15 w 37"/>
                  <a:gd name="T15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4">
                    <a:moveTo>
                      <a:pt x="8" y="32"/>
                    </a:moveTo>
                    <a:cubicBezTo>
                      <a:pt x="11" y="40"/>
                      <a:pt x="24" y="44"/>
                      <a:pt x="31" y="35"/>
                    </a:cubicBezTo>
                    <a:cubicBezTo>
                      <a:pt x="37" y="25"/>
                      <a:pt x="31" y="10"/>
                      <a:pt x="20" y="0"/>
                    </a:cubicBezTo>
                    <a:cubicBezTo>
                      <a:pt x="22" y="11"/>
                      <a:pt x="0" y="15"/>
                      <a:pt x="8" y="32"/>
                    </a:cubicBezTo>
                    <a:close/>
                    <a:moveTo>
                      <a:pt x="15" y="28"/>
                    </a:moveTo>
                    <a:cubicBezTo>
                      <a:pt x="17" y="26"/>
                      <a:pt x="21" y="24"/>
                      <a:pt x="21" y="16"/>
                    </a:cubicBezTo>
                    <a:cubicBezTo>
                      <a:pt x="31" y="22"/>
                      <a:pt x="27" y="38"/>
                      <a:pt x="20" y="36"/>
                    </a:cubicBezTo>
                    <a:cubicBezTo>
                      <a:pt x="13" y="35"/>
                      <a:pt x="13" y="30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  <p:grpSp>
          <p:nvGrpSpPr>
            <p:cNvPr id="33" name="Group 447"/>
            <p:cNvGrpSpPr/>
            <p:nvPr/>
          </p:nvGrpSpPr>
          <p:grpSpPr bwMode="auto">
            <a:xfrm>
              <a:off x="2820829" y="2997131"/>
              <a:ext cx="482779" cy="482779"/>
              <a:chOff x="0" y="0"/>
              <a:chExt cx="575" cy="575"/>
            </a:xfrm>
            <a:solidFill>
              <a:schemeClr val="bg1"/>
            </a:solidFill>
          </p:grpSpPr>
          <p:sp>
            <p:nvSpPr>
              <p:cNvPr id="34" name="AutoShape 443"/>
              <p:cNvSpPr/>
              <p:nvPr/>
            </p:nvSpPr>
            <p:spPr bwMode="auto">
              <a:xfrm>
                <a:off x="0" y="296"/>
                <a:ext cx="279" cy="2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600" h="21600">
                    <a:moveTo>
                      <a:pt x="16948" y="3429"/>
                    </a:moveTo>
                    <a:lnTo>
                      <a:pt x="9450" y="10928"/>
                    </a:lnTo>
                    <a:lnTo>
                      <a:pt x="8117" y="9596"/>
                    </a:lnTo>
                    <a:lnTo>
                      <a:pt x="15616" y="2098"/>
                    </a:lnTo>
                    <a:lnTo>
                      <a:pt x="13520" y="0"/>
                    </a:lnTo>
                    <a:lnTo>
                      <a:pt x="3894" y="9626"/>
                    </a:lnTo>
                    <a:lnTo>
                      <a:pt x="3890" y="9626"/>
                    </a:lnTo>
                    <a:lnTo>
                      <a:pt x="3890" y="9630"/>
                    </a:lnTo>
                    <a:lnTo>
                      <a:pt x="3889" y="9630"/>
                    </a:lnTo>
                    <a:lnTo>
                      <a:pt x="3890" y="9630"/>
                    </a:lnTo>
                    <a:lnTo>
                      <a:pt x="0" y="21600"/>
                    </a:lnTo>
                    <a:lnTo>
                      <a:pt x="11971" y="17712"/>
                    </a:lnTo>
                    <a:lnTo>
                      <a:pt x="11972" y="17712"/>
                    </a:lnTo>
                    <a:lnTo>
                      <a:pt x="11975" y="17711"/>
                    </a:lnTo>
                    <a:lnTo>
                      <a:pt x="11975" y="17709"/>
                    </a:lnTo>
                    <a:lnTo>
                      <a:pt x="21600" y="8083"/>
                    </a:lnTo>
                    <a:lnTo>
                      <a:pt x="16948" y="3429"/>
                    </a:lnTo>
                    <a:close/>
                    <a:moveTo>
                      <a:pt x="16948" y="342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530">
                  <a:solidFill>
                    <a:schemeClr val="bg2"/>
                  </a:solidFill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5" name="AutoShape 444"/>
              <p:cNvSpPr/>
              <p:nvPr/>
            </p:nvSpPr>
            <p:spPr bwMode="auto">
              <a:xfrm>
                <a:off x="296" y="104"/>
                <a:ext cx="176" cy="1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3324" y="12115"/>
                    </a:moveTo>
                    <a:lnTo>
                      <a:pt x="8825" y="6614"/>
                    </a:lnTo>
                    <a:lnTo>
                      <a:pt x="10935" y="8723"/>
                    </a:lnTo>
                    <a:lnTo>
                      <a:pt x="5434" y="14225"/>
                    </a:lnTo>
                    <a:lnTo>
                      <a:pt x="12808" y="21600"/>
                    </a:lnTo>
                    <a:lnTo>
                      <a:pt x="21600" y="12807"/>
                    </a:lnTo>
                    <a:lnTo>
                      <a:pt x="8790" y="0"/>
                    </a:lnTo>
                    <a:lnTo>
                      <a:pt x="0" y="8791"/>
                    </a:lnTo>
                    <a:lnTo>
                      <a:pt x="3324" y="12115"/>
                    </a:lnTo>
                    <a:close/>
                    <a:moveTo>
                      <a:pt x="3324" y="12115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530">
                  <a:solidFill>
                    <a:schemeClr val="bg2"/>
                  </a:solidFill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6" name="AutoShape 445"/>
              <p:cNvSpPr/>
              <p:nvPr/>
            </p:nvSpPr>
            <p:spPr bwMode="auto">
              <a:xfrm>
                <a:off x="400" y="0"/>
                <a:ext cx="173" cy="17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8576"/>
                    </a:moveTo>
                    <a:lnTo>
                      <a:pt x="8573" y="0"/>
                    </a:lnTo>
                    <a:lnTo>
                      <a:pt x="21600" y="13024"/>
                    </a:lnTo>
                    <a:lnTo>
                      <a:pt x="13027" y="21600"/>
                    </a:lnTo>
                    <a:lnTo>
                      <a:pt x="0" y="8576"/>
                    </a:lnTo>
                    <a:close/>
                    <a:moveTo>
                      <a:pt x="0" y="8576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530">
                  <a:solidFill>
                    <a:schemeClr val="bg2"/>
                  </a:solidFill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  <p:sp>
            <p:nvSpPr>
              <p:cNvPr id="37" name="AutoShape 446"/>
              <p:cNvSpPr/>
              <p:nvPr/>
            </p:nvSpPr>
            <p:spPr bwMode="auto">
              <a:xfrm>
                <a:off x="0" y="0"/>
                <a:ext cx="575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600" h="21600">
                    <a:moveTo>
                      <a:pt x="16712" y="12177"/>
                    </a:moveTo>
                    <a:cubicBezTo>
                      <a:pt x="16247" y="12177"/>
                      <a:pt x="15748" y="12329"/>
                      <a:pt x="15257" y="12582"/>
                    </a:cubicBezTo>
                    <a:lnTo>
                      <a:pt x="9013" y="6331"/>
                    </a:lnTo>
                    <a:cubicBezTo>
                      <a:pt x="9263" y="5840"/>
                      <a:pt x="9413" y="5346"/>
                      <a:pt x="9413" y="4893"/>
                    </a:cubicBezTo>
                    <a:cubicBezTo>
                      <a:pt x="9413" y="2407"/>
                      <a:pt x="7052" y="0"/>
                      <a:pt x="4571" y="0"/>
                    </a:cubicBezTo>
                    <a:cubicBezTo>
                      <a:pt x="4555" y="0"/>
                      <a:pt x="4540" y="0"/>
                      <a:pt x="4525" y="0"/>
                    </a:cubicBezTo>
                    <a:cubicBezTo>
                      <a:pt x="4515" y="0"/>
                      <a:pt x="4233" y="287"/>
                      <a:pt x="4079" y="441"/>
                    </a:cubicBezTo>
                    <a:cubicBezTo>
                      <a:pt x="6081" y="2445"/>
                      <a:pt x="5916" y="2120"/>
                      <a:pt x="5916" y="3349"/>
                    </a:cubicBezTo>
                    <a:cubicBezTo>
                      <a:pt x="5916" y="4347"/>
                      <a:pt x="4320" y="5922"/>
                      <a:pt x="3346" y="5922"/>
                    </a:cubicBezTo>
                    <a:cubicBezTo>
                      <a:pt x="3132" y="5922"/>
                      <a:pt x="2966" y="5928"/>
                      <a:pt x="2828" y="5928"/>
                    </a:cubicBezTo>
                    <a:cubicBezTo>
                      <a:pt x="2150" y="5928"/>
                      <a:pt x="2140" y="5784"/>
                      <a:pt x="441" y="4083"/>
                    </a:cubicBezTo>
                    <a:cubicBezTo>
                      <a:pt x="282" y="4242"/>
                      <a:pt x="0" y="4520"/>
                      <a:pt x="0" y="4529"/>
                    </a:cubicBezTo>
                    <a:cubicBezTo>
                      <a:pt x="31" y="7031"/>
                      <a:pt x="2390" y="9422"/>
                      <a:pt x="4888" y="9422"/>
                    </a:cubicBezTo>
                    <a:cubicBezTo>
                      <a:pt x="5341" y="9422"/>
                      <a:pt x="5824" y="9278"/>
                      <a:pt x="6302" y="9038"/>
                    </a:cubicBezTo>
                    <a:lnTo>
                      <a:pt x="12567" y="15310"/>
                    </a:lnTo>
                    <a:cubicBezTo>
                      <a:pt x="12329" y="15787"/>
                      <a:pt x="12187" y="16267"/>
                      <a:pt x="12187" y="16706"/>
                    </a:cubicBezTo>
                    <a:cubicBezTo>
                      <a:pt x="12187" y="19193"/>
                      <a:pt x="14548" y="21600"/>
                      <a:pt x="17030" y="21600"/>
                    </a:cubicBezTo>
                    <a:cubicBezTo>
                      <a:pt x="17045" y="21600"/>
                      <a:pt x="17060" y="21600"/>
                      <a:pt x="17075" y="21600"/>
                    </a:cubicBezTo>
                    <a:cubicBezTo>
                      <a:pt x="17085" y="21600"/>
                      <a:pt x="17367" y="21313"/>
                      <a:pt x="17521" y="21159"/>
                    </a:cubicBezTo>
                    <a:cubicBezTo>
                      <a:pt x="15519" y="19155"/>
                      <a:pt x="15684" y="19480"/>
                      <a:pt x="15684" y="18251"/>
                    </a:cubicBezTo>
                    <a:cubicBezTo>
                      <a:pt x="15684" y="17253"/>
                      <a:pt x="17280" y="15678"/>
                      <a:pt x="18254" y="15678"/>
                    </a:cubicBezTo>
                    <a:cubicBezTo>
                      <a:pt x="18467" y="15678"/>
                      <a:pt x="18633" y="15672"/>
                      <a:pt x="18771" y="15672"/>
                    </a:cubicBezTo>
                    <a:cubicBezTo>
                      <a:pt x="19449" y="15672"/>
                      <a:pt x="19460" y="15816"/>
                      <a:pt x="21159" y="17517"/>
                    </a:cubicBezTo>
                    <a:cubicBezTo>
                      <a:pt x="21318" y="17358"/>
                      <a:pt x="21599" y="17080"/>
                      <a:pt x="21600" y="17071"/>
                    </a:cubicBezTo>
                    <a:cubicBezTo>
                      <a:pt x="21570" y="14569"/>
                      <a:pt x="19210" y="12177"/>
                      <a:pt x="16712" y="12177"/>
                    </a:cubicBezTo>
                    <a:close/>
                    <a:moveTo>
                      <a:pt x="16712" y="12177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 sz="2530">
                  <a:solidFill>
                    <a:schemeClr val="bg2"/>
                  </a:solidFill>
                  <a:latin typeface="Arial" panose="020B0604020202090204" pitchFamily="34" charset="0"/>
                  <a:ea typeface="微软雅黑" panose="020B0503020204020204" charset="-122"/>
                  <a:sym typeface="Arial" panose="020B0604020202090204" pitchFamily="34" charset="0"/>
                </a:endParaRPr>
              </a:p>
            </p:txBody>
          </p:sp>
        </p:grpSp>
      </p:grpSp>
      <p:sp>
        <p:nvSpPr>
          <p:cNvPr id="7" name="矩形 6"/>
          <p:cNvSpPr/>
          <p:nvPr/>
        </p:nvSpPr>
        <p:spPr>
          <a:xfrm>
            <a:off x="2357464" y="2415861"/>
            <a:ext cx="201422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安全</a:t>
            </a:r>
          </a:p>
          <a:p>
            <a:pPr algn="ctr"/>
            <a:r>
              <a:rPr lang="en-US" altLang="zh-CN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safe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4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安全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138E17D4-A27B-1E4E-8B11-1B05B73FF18F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加密密码更安心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3CEC4D4-CB94-4045-8872-4191F49CE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9" t="8587" b="2372"/>
          <a:stretch/>
        </p:blipFill>
        <p:spPr>
          <a:xfrm>
            <a:off x="2728714" y="1144725"/>
            <a:ext cx="6616764" cy="4360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36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美观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138E17D4-A27B-1E4E-8B11-1B05B73FF18F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随时随地，便捷搜索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232E18-FF08-C147-8069-50F2B5680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44" y="1388898"/>
            <a:ext cx="5314440" cy="370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68910B-200C-7046-84C0-836EDBDD8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28" y="1395401"/>
            <a:ext cx="2064078" cy="368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34CFF9-920D-8940-AC20-BD55A75BA469}"/>
              </a:ext>
            </a:extLst>
          </p:cNvPr>
          <p:cNvSpPr txBox="1"/>
          <p:nvPr/>
        </p:nvSpPr>
        <p:spPr>
          <a:xfrm>
            <a:off x="1628028" y="5108817"/>
            <a:ext cx="206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dirty="0"/>
              <a:t>手机版主界面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F2DAFAD-54CE-2D4C-B510-AB25383CED17}"/>
              </a:ext>
            </a:extLst>
          </p:cNvPr>
          <p:cNvSpPr txBox="1"/>
          <p:nvPr/>
        </p:nvSpPr>
        <p:spPr>
          <a:xfrm>
            <a:off x="5263644" y="5119647"/>
            <a:ext cx="531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dirty="0"/>
              <a:t>电脑版主界面</a:t>
            </a:r>
          </a:p>
        </p:txBody>
      </p:sp>
    </p:spTree>
    <p:extLst>
      <p:ext uri="{BB962C8B-B14F-4D97-AF65-F5344CB8AC3E}">
        <p14:creationId xmlns:p14="http://schemas.microsoft.com/office/powerpoint/2010/main" val="16881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美观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138E17D4-A27B-1E4E-8B11-1B05B73FF18F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随时随地，便捷搜索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34CFF9-920D-8940-AC20-BD55A75BA469}"/>
              </a:ext>
            </a:extLst>
          </p:cNvPr>
          <p:cNvSpPr txBox="1"/>
          <p:nvPr/>
        </p:nvSpPr>
        <p:spPr>
          <a:xfrm>
            <a:off x="1432085" y="5108817"/>
            <a:ext cx="216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dirty="0"/>
              <a:t>手机版界面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F2DAFAD-54CE-2D4C-B510-AB25383CED17}"/>
              </a:ext>
            </a:extLst>
          </p:cNvPr>
          <p:cNvSpPr txBox="1"/>
          <p:nvPr/>
        </p:nvSpPr>
        <p:spPr>
          <a:xfrm>
            <a:off x="4076814" y="5119647"/>
            <a:ext cx="68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dirty="0"/>
              <a:t>电脑版界面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497DA1-6648-0049-957B-10F749C21F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7"/>
          <a:stretch/>
        </p:blipFill>
        <p:spPr>
          <a:xfrm>
            <a:off x="1432085" y="1382486"/>
            <a:ext cx="2165181" cy="3482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4A82371-7A28-1944-B707-419D79A1B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15" y="1382486"/>
            <a:ext cx="6837113" cy="3482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84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建筑物, 时钟, 户外&#10;&#10;已生成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" t="9844" r="156" b="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1163" y="632337"/>
            <a:ext cx="1112463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12273" y="2702258"/>
            <a:ext cx="3967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Part 02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4946" y="4140598"/>
            <a:ext cx="2081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过程管理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29163" y="4766654"/>
            <a:ext cx="4225047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Reasonable Management of Dev Process.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639893" y="5182930"/>
            <a:ext cx="965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4164894" y="632337"/>
            <a:ext cx="11124632" cy="6858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330871" y="1057098"/>
            <a:ext cx="1530259" cy="1530259"/>
            <a:chOff x="5965641" y="3787304"/>
            <a:chExt cx="377454" cy="377454"/>
          </a:xfrm>
        </p:grpSpPr>
        <p:sp>
          <p:nvSpPr>
            <p:cNvPr id="16" name="椭圆 15"/>
            <p:cNvSpPr/>
            <p:nvPr/>
          </p:nvSpPr>
          <p:spPr>
            <a:xfrm>
              <a:off x="5965641" y="3787304"/>
              <a:ext cx="377454" cy="37745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location-sign_17736"/>
            <p:cNvSpPr>
              <a:spLocks noChangeAspect="1"/>
            </p:cNvSpPr>
            <p:nvPr/>
          </p:nvSpPr>
          <p:spPr bwMode="auto">
            <a:xfrm>
              <a:off x="6080682" y="3869950"/>
              <a:ext cx="142959" cy="206172"/>
            </a:xfrm>
            <a:custGeom>
              <a:avLst/>
              <a:gdLst>
                <a:gd name="connsiteX0" fmla="*/ 116681 w 233363"/>
                <a:gd name="connsiteY0" fmla="*/ 74613 h 336550"/>
                <a:gd name="connsiteX1" fmla="*/ 74612 w 233363"/>
                <a:gd name="connsiteY1" fmla="*/ 116682 h 336550"/>
                <a:gd name="connsiteX2" fmla="*/ 116681 w 233363"/>
                <a:gd name="connsiteY2" fmla="*/ 158751 h 336550"/>
                <a:gd name="connsiteX3" fmla="*/ 158750 w 233363"/>
                <a:gd name="connsiteY3" fmla="*/ 116682 h 336550"/>
                <a:gd name="connsiteX4" fmla="*/ 116681 w 233363"/>
                <a:gd name="connsiteY4" fmla="*/ 74613 h 336550"/>
                <a:gd name="connsiteX5" fmla="*/ 116682 w 233363"/>
                <a:gd name="connsiteY5" fmla="*/ 0 h 336550"/>
                <a:gd name="connsiteX6" fmla="*/ 233363 w 233363"/>
                <a:gd name="connsiteY6" fmla="*/ 117004 h 336550"/>
                <a:gd name="connsiteX7" fmla="*/ 123237 w 233363"/>
                <a:gd name="connsiteY7" fmla="*/ 329977 h 336550"/>
                <a:gd name="connsiteX8" fmla="*/ 119304 w 233363"/>
                <a:gd name="connsiteY8" fmla="*/ 335236 h 336550"/>
                <a:gd name="connsiteX9" fmla="*/ 116682 w 233363"/>
                <a:gd name="connsiteY9" fmla="*/ 336550 h 336550"/>
                <a:gd name="connsiteX10" fmla="*/ 114059 w 233363"/>
                <a:gd name="connsiteY10" fmla="*/ 335236 h 336550"/>
                <a:gd name="connsiteX11" fmla="*/ 110126 w 233363"/>
                <a:gd name="connsiteY11" fmla="*/ 329977 h 336550"/>
                <a:gd name="connsiteX12" fmla="*/ 0 w 233363"/>
                <a:gd name="connsiteY12" fmla="*/ 117004 h 336550"/>
                <a:gd name="connsiteX13" fmla="*/ 116682 w 233363"/>
                <a:gd name="connsiteY1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363" h="336550">
                  <a:moveTo>
                    <a:pt x="116681" y="74613"/>
                  </a:moveTo>
                  <a:cubicBezTo>
                    <a:pt x="93447" y="74613"/>
                    <a:pt x="74612" y="93448"/>
                    <a:pt x="74612" y="116682"/>
                  </a:cubicBezTo>
                  <a:cubicBezTo>
                    <a:pt x="74612" y="139916"/>
                    <a:pt x="93447" y="158751"/>
                    <a:pt x="116681" y="158751"/>
                  </a:cubicBezTo>
                  <a:cubicBezTo>
                    <a:pt x="139915" y="158751"/>
                    <a:pt x="158750" y="139916"/>
                    <a:pt x="158750" y="116682"/>
                  </a:cubicBezTo>
                  <a:cubicBezTo>
                    <a:pt x="158750" y="93448"/>
                    <a:pt x="139915" y="74613"/>
                    <a:pt x="116681" y="74613"/>
                  </a:cubicBezTo>
                  <a:close/>
                  <a:moveTo>
                    <a:pt x="116682" y="0"/>
                  </a:moveTo>
                  <a:cubicBezTo>
                    <a:pt x="180922" y="0"/>
                    <a:pt x="233363" y="52586"/>
                    <a:pt x="233363" y="117004"/>
                  </a:cubicBezTo>
                  <a:cubicBezTo>
                    <a:pt x="233363" y="178792"/>
                    <a:pt x="127170" y="323404"/>
                    <a:pt x="123237" y="329977"/>
                  </a:cubicBezTo>
                  <a:cubicBezTo>
                    <a:pt x="123237" y="329977"/>
                    <a:pt x="123237" y="329977"/>
                    <a:pt x="119304" y="335236"/>
                  </a:cubicBezTo>
                  <a:cubicBezTo>
                    <a:pt x="117993" y="336550"/>
                    <a:pt x="117993" y="336550"/>
                    <a:pt x="116682" y="336550"/>
                  </a:cubicBezTo>
                  <a:cubicBezTo>
                    <a:pt x="115371" y="336550"/>
                    <a:pt x="115371" y="336550"/>
                    <a:pt x="114059" y="335236"/>
                  </a:cubicBezTo>
                  <a:cubicBezTo>
                    <a:pt x="114059" y="335236"/>
                    <a:pt x="114059" y="335236"/>
                    <a:pt x="110126" y="329977"/>
                  </a:cubicBezTo>
                  <a:cubicBezTo>
                    <a:pt x="106193" y="323404"/>
                    <a:pt x="0" y="178792"/>
                    <a:pt x="0" y="117004"/>
                  </a:cubicBezTo>
                  <a:cubicBezTo>
                    <a:pt x="0" y="52586"/>
                    <a:pt x="52441" y="0"/>
                    <a:pt x="1166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4027170" y="0"/>
            <a:ext cx="41376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成型的开发流程</a:t>
            </a:r>
          </a:p>
        </p:txBody>
      </p:sp>
      <p:grpSp>
        <p:nvGrpSpPr>
          <p:cNvPr id="6" name="Gruppierung 3"/>
          <p:cNvGrpSpPr/>
          <p:nvPr/>
        </p:nvGrpSpPr>
        <p:grpSpPr>
          <a:xfrm>
            <a:off x="1270688" y="2318589"/>
            <a:ext cx="2111997" cy="2101666"/>
            <a:chOff x="798835" y="1137541"/>
            <a:chExt cx="2476754" cy="2463996"/>
          </a:xfrm>
        </p:grpSpPr>
        <p:sp>
          <p:nvSpPr>
            <p:cNvPr id="7" name="Shape 1021"/>
            <p:cNvSpPr/>
            <p:nvPr/>
          </p:nvSpPr>
          <p:spPr>
            <a:xfrm>
              <a:off x="798836" y="1137542"/>
              <a:ext cx="2476753" cy="2463995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90000"/>
                </a:lnSpc>
                <a:defRPr sz="1800"/>
              </a:pPr>
              <a:endParaRPr sz="1450" b="1" spc="-54" dirty="0">
                <a:solidFill>
                  <a:srgbClr val="FFFFFF"/>
                </a:solidFill>
                <a:latin typeface="Arial" panose="020B0604020202090204" pitchFamily="34" charset="0"/>
                <a:ea typeface="Rajdhani Semibold"/>
                <a:cs typeface="Arial" panose="020B0604020202090204" pitchFamily="34" charset="0"/>
                <a:sym typeface="Rajdhani Semibold"/>
              </a:endParaRPr>
            </a:p>
          </p:txBody>
        </p:sp>
        <p:sp>
          <p:nvSpPr>
            <p:cNvPr id="8" name="Shape 1021"/>
            <p:cNvSpPr/>
            <p:nvPr/>
          </p:nvSpPr>
          <p:spPr>
            <a:xfrm>
              <a:off x="798835" y="1137541"/>
              <a:ext cx="2476754" cy="597491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90000"/>
                </a:lnSpc>
                <a:defRPr sz="1800"/>
              </a:pPr>
              <a:r>
                <a:rPr lang="en-US" sz="1850" b="1" spc="-54" dirty="0">
                  <a:solidFill>
                    <a:srgbClr val="FFFFFF"/>
                  </a:solidFill>
                  <a:latin typeface="Arial" panose="020B0604020202090204" pitchFamily="34" charset="0"/>
                  <a:ea typeface="Rajdhani Semibold"/>
                  <a:cs typeface="Arial" panose="020B0604020202090204" pitchFamily="34" charset="0"/>
                  <a:sym typeface="Rajdhani Semibold"/>
                </a:rPr>
                <a:t>THUR</a:t>
              </a:r>
              <a:endParaRPr sz="1850" b="1" spc="-54" dirty="0">
                <a:solidFill>
                  <a:srgbClr val="FFFFFF"/>
                </a:solidFill>
                <a:latin typeface="Arial" panose="020B0604020202090204" pitchFamily="34" charset="0"/>
                <a:ea typeface="Rajdhani Semibold"/>
                <a:cs typeface="Arial" panose="020B0604020202090204" pitchFamily="34" charset="0"/>
                <a:sym typeface="Rajdhani Semibold"/>
              </a:endParaRPr>
            </a:p>
          </p:txBody>
        </p:sp>
      </p:grpSp>
      <p:sp>
        <p:nvSpPr>
          <p:cNvPr id="10" name="Textfeld 4"/>
          <p:cNvSpPr txBox="1"/>
          <p:nvPr/>
        </p:nvSpPr>
        <p:spPr>
          <a:xfrm>
            <a:off x="1270688" y="2897809"/>
            <a:ext cx="2111997" cy="1353844"/>
          </a:xfrm>
          <a:prstGeom prst="rect">
            <a:avLst/>
          </a:prstGeom>
          <a:noFill/>
        </p:spPr>
        <p:txBody>
          <a:bodyPr wrap="square" lIns="121867" tIns="60934" rIns="121867" bIns="60934" rtlCol="0" anchor="ctr">
            <a:spAutoFit/>
          </a:bodyPr>
          <a:lstStyle/>
          <a:p>
            <a:pPr algn="ctr"/>
            <a:r>
              <a:rPr lang="de-DE" sz="8000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1</a:t>
            </a:r>
            <a:endParaRPr lang="de-DE" sz="7200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12" name="Gruppierung 67"/>
          <p:cNvGrpSpPr/>
          <p:nvPr/>
        </p:nvGrpSpPr>
        <p:grpSpPr>
          <a:xfrm>
            <a:off x="3792098" y="2318591"/>
            <a:ext cx="2111997" cy="2101666"/>
            <a:chOff x="798835" y="1137541"/>
            <a:chExt cx="2476754" cy="2463996"/>
          </a:xfrm>
        </p:grpSpPr>
        <p:sp>
          <p:nvSpPr>
            <p:cNvPr id="13" name="Shape 1021"/>
            <p:cNvSpPr/>
            <p:nvPr/>
          </p:nvSpPr>
          <p:spPr>
            <a:xfrm>
              <a:off x="798836" y="1137542"/>
              <a:ext cx="2476753" cy="2463995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90000"/>
                </a:lnSpc>
                <a:defRPr sz="1800"/>
              </a:pPr>
              <a:endParaRPr sz="1450" b="1" spc="-54" dirty="0">
                <a:solidFill>
                  <a:srgbClr val="FFFFFF"/>
                </a:solidFill>
                <a:latin typeface="Arial" panose="020B0604020202090204" pitchFamily="34" charset="0"/>
                <a:ea typeface="Rajdhani Semibold"/>
                <a:cs typeface="Arial" panose="020B0604020202090204" pitchFamily="34" charset="0"/>
                <a:sym typeface="Rajdhani Semibold"/>
              </a:endParaRPr>
            </a:p>
          </p:txBody>
        </p:sp>
        <p:sp>
          <p:nvSpPr>
            <p:cNvPr id="14" name="Shape 1021"/>
            <p:cNvSpPr/>
            <p:nvPr/>
          </p:nvSpPr>
          <p:spPr>
            <a:xfrm>
              <a:off x="798835" y="1137541"/>
              <a:ext cx="2476754" cy="597491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90000"/>
                </a:lnSpc>
                <a:defRPr sz="1800"/>
              </a:pPr>
              <a:r>
                <a:rPr lang="en-US" altLang="zh-MO" sz="1850" b="1" spc="-54" dirty="0">
                  <a:solidFill>
                    <a:srgbClr val="FFFFFF"/>
                  </a:solidFill>
                  <a:latin typeface="Arial" panose="020B0604020202090204" pitchFamily="34" charset="0"/>
                  <a:ea typeface="Rajdhani Semibold"/>
                  <a:cs typeface="Arial" panose="020B0604020202090204" pitchFamily="34" charset="0"/>
                  <a:sym typeface="Rajdhani Semibold"/>
                </a:rPr>
                <a:t>FRI</a:t>
              </a:r>
              <a:endParaRPr sz="1850" b="1" spc="-54" dirty="0">
                <a:solidFill>
                  <a:srgbClr val="FFFFFF"/>
                </a:solidFill>
                <a:latin typeface="Arial" panose="020B0604020202090204" pitchFamily="34" charset="0"/>
                <a:ea typeface="Rajdhani Semibold"/>
                <a:cs typeface="Arial" panose="020B0604020202090204" pitchFamily="34" charset="0"/>
                <a:sym typeface="Rajdhani Semibold"/>
              </a:endParaRPr>
            </a:p>
          </p:txBody>
        </p:sp>
      </p:grpSp>
      <p:sp>
        <p:nvSpPr>
          <p:cNvPr id="15" name="Textfeld 70"/>
          <p:cNvSpPr txBox="1"/>
          <p:nvPr/>
        </p:nvSpPr>
        <p:spPr>
          <a:xfrm>
            <a:off x="3792098" y="2897651"/>
            <a:ext cx="2111997" cy="1354164"/>
          </a:xfrm>
          <a:prstGeom prst="rect">
            <a:avLst/>
          </a:prstGeom>
          <a:noFill/>
        </p:spPr>
        <p:txBody>
          <a:bodyPr wrap="square" lIns="121867" tIns="60934" rIns="121867" bIns="60934" rtlCol="0" anchor="ctr">
            <a:spAutoFit/>
          </a:bodyPr>
          <a:lstStyle/>
          <a:p>
            <a:pPr algn="ctr"/>
            <a:r>
              <a:rPr lang="de-DE" sz="8000" dirty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</a:t>
            </a:r>
            <a:endParaRPr lang="de-DE" sz="7200" dirty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16" name="Gruppierung 71"/>
          <p:cNvGrpSpPr/>
          <p:nvPr/>
        </p:nvGrpSpPr>
        <p:grpSpPr>
          <a:xfrm>
            <a:off x="6301917" y="2318592"/>
            <a:ext cx="2111997" cy="2101666"/>
            <a:chOff x="798835" y="1137541"/>
            <a:chExt cx="2476754" cy="2463996"/>
          </a:xfrm>
        </p:grpSpPr>
        <p:sp>
          <p:nvSpPr>
            <p:cNvPr id="17" name="Shape 1021"/>
            <p:cNvSpPr/>
            <p:nvPr/>
          </p:nvSpPr>
          <p:spPr>
            <a:xfrm>
              <a:off x="798836" y="1137542"/>
              <a:ext cx="2476753" cy="2463995"/>
            </a:xfrm>
            <a:prstGeom prst="rect">
              <a:avLst/>
            </a:prstGeom>
            <a:noFill/>
            <a:ln w="38100" cap="flat" cmpd="sng">
              <a:solidFill>
                <a:schemeClr val="accent3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90000"/>
                </a:lnSpc>
                <a:defRPr sz="1800"/>
              </a:pPr>
              <a:endParaRPr sz="1450" b="1" spc="-54" dirty="0">
                <a:solidFill>
                  <a:srgbClr val="FFFFFF"/>
                </a:solidFill>
                <a:latin typeface="Arial" panose="020B0604020202090204" pitchFamily="34" charset="0"/>
                <a:ea typeface="Rajdhani Semibold"/>
                <a:cs typeface="Arial" panose="020B0604020202090204" pitchFamily="34" charset="0"/>
                <a:sym typeface="Rajdhani Semibold"/>
              </a:endParaRPr>
            </a:p>
          </p:txBody>
        </p:sp>
        <p:sp>
          <p:nvSpPr>
            <p:cNvPr id="18" name="Shape 1021"/>
            <p:cNvSpPr/>
            <p:nvPr/>
          </p:nvSpPr>
          <p:spPr>
            <a:xfrm>
              <a:off x="798835" y="1137541"/>
              <a:ext cx="2476754" cy="597491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90000"/>
                </a:lnSpc>
                <a:defRPr sz="1800"/>
              </a:pPr>
              <a:r>
                <a:rPr lang="en-US" sz="1850" b="1" spc="-54" dirty="0">
                  <a:solidFill>
                    <a:srgbClr val="FFFFFF"/>
                  </a:solidFill>
                  <a:latin typeface="Arial" panose="020B0604020202090204" pitchFamily="34" charset="0"/>
                  <a:ea typeface="Rajdhani Semibold"/>
                  <a:cs typeface="Arial" panose="020B0604020202090204" pitchFamily="34" charset="0"/>
                  <a:sym typeface="Rajdhani Semibold"/>
                </a:rPr>
                <a:t>TUE</a:t>
              </a:r>
              <a:endParaRPr sz="1850" b="1" spc="-54" dirty="0">
                <a:solidFill>
                  <a:srgbClr val="FFFFFF"/>
                </a:solidFill>
                <a:latin typeface="Arial" panose="020B0604020202090204" pitchFamily="34" charset="0"/>
                <a:ea typeface="Rajdhani Semibold"/>
                <a:cs typeface="Arial" panose="020B0604020202090204" pitchFamily="34" charset="0"/>
                <a:sym typeface="Rajdhani Semibold"/>
              </a:endParaRPr>
            </a:p>
          </p:txBody>
        </p:sp>
      </p:grpSp>
      <p:sp>
        <p:nvSpPr>
          <p:cNvPr id="19" name="Textfeld 74"/>
          <p:cNvSpPr txBox="1"/>
          <p:nvPr/>
        </p:nvSpPr>
        <p:spPr>
          <a:xfrm>
            <a:off x="6301917" y="2897653"/>
            <a:ext cx="2111997" cy="1354164"/>
          </a:xfrm>
          <a:prstGeom prst="rect">
            <a:avLst/>
          </a:prstGeom>
          <a:noFill/>
        </p:spPr>
        <p:txBody>
          <a:bodyPr wrap="square" lIns="121867" tIns="60934" rIns="121867" bIns="60934" rtlCol="0" anchor="ctr">
            <a:spAutoFit/>
          </a:bodyPr>
          <a:lstStyle/>
          <a:p>
            <a:pPr algn="ctr"/>
            <a:r>
              <a:rPr lang="en-US" altLang="zh-MO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rPr>
              <a:t>6</a:t>
            </a:r>
            <a:endParaRPr lang="de-DE" sz="7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20" name="Gruppierung 75"/>
          <p:cNvGrpSpPr/>
          <p:nvPr/>
        </p:nvGrpSpPr>
        <p:grpSpPr>
          <a:xfrm>
            <a:off x="8926641" y="2318595"/>
            <a:ext cx="2111997" cy="2101666"/>
            <a:chOff x="798835" y="1137541"/>
            <a:chExt cx="2476754" cy="2463996"/>
          </a:xfrm>
        </p:grpSpPr>
        <p:sp>
          <p:nvSpPr>
            <p:cNvPr id="21" name="Shape 1021"/>
            <p:cNvSpPr/>
            <p:nvPr/>
          </p:nvSpPr>
          <p:spPr>
            <a:xfrm>
              <a:off x="798836" y="1137542"/>
              <a:ext cx="2476753" cy="2463995"/>
            </a:xfrm>
            <a:prstGeom prst="rect">
              <a:avLst/>
            </a:prstGeom>
            <a:noFill/>
            <a:ln w="38100" cap="flat" cmpd="sng">
              <a:solidFill>
                <a:schemeClr val="accent4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90000"/>
                </a:lnSpc>
                <a:defRPr sz="1800"/>
              </a:pPr>
              <a:endParaRPr sz="1450" b="1" spc="-54" dirty="0">
                <a:solidFill>
                  <a:srgbClr val="FFFFFF"/>
                </a:solidFill>
                <a:latin typeface="Arial" panose="020B0604020202090204" pitchFamily="34" charset="0"/>
                <a:ea typeface="Rajdhani Semibold"/>
                <a:cs typeface="Arial" panose="020B0604020202090204" pitchFamily="34" charset="0"/>
                <a:sym typeface="Rajdhani Semibold"/>
              </a:endParaRPr>
            </a:p>
          </p:txBody>
        </p:sp>
        <p:sp>
          <p:nvSpPr>
            <p:cNvPr id="22" name="Shape 1021"/>
            <p:cNvSpPr/>
            <p:nvPr/>
          </p:nvSpPr>
          <p:spPr>
            <a:xfrm>
              <a:off x="798835" y="1137541"/>
              <a:ext cx="2476754" cy="597491"/>
            </a:xfrm>
            <a:prstGeom prst="rect">
              <a:avLst/>
            </a:prstGeom>
            <a:solidFill>
              <a:schemeClr val="accent4"/>
            </a:solidFill>
            <a:ln w="12700" cap="flat">
              <a:solidFill>
                <a:schemeClr val="accent4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90000"/>
                </a:lnSpc>
                <a:defRPr sz="1800"/>
              </a:pPr>
              <a:r>
                <a:rPr lang="en-US" sz="1850" b="1" spc="-54" dirty="0">
                  <a:solidFill>
                    <a:srgbClr val="FFFFFF"/>
                  </a:solidFill>
                  <a:latin typeface="Arial" panose="020B0604020202090204" pitchFamily="34" charset="0"/>
                  <a:ea typeface="Rajdhani Semibold"/>
                  <a:cs typeface="Arial" panose="020B0604020202090204" pitchFamily="34" charset="0"/>
                  <a:sym typeface="Rajdhani Semibold"/>
                </a:rPr>
                <a:t>WED</a:t>
              </a:r>
              <a:endParaRPr sz="1850" b="1" spc="-54" dirty="0">
                <a:solidFill>
                  <a:srgbClr val="FFFFFF"/>
                </a:solidFill>
                <a:latin typeface="Arial" panose="020B0604020202090204" pitchFamily="34" charset="0"/>
                <a:ea typeface="Rajdhani Semibold"/>
                <a:cs typeface="Arial" panose="020B0604020202090204" pitchFamily="34" charset="0"/>
                <a:sym typeface="Rajdhani Semibold"/>
              </a:endParaRPr>
            </a:p>
          </p:txBody>
        </p:sp>
      </p:grpSp>
      <p:sp>
        <p:nvSpPr>
          <p:cNvPr id="23" name="Textfeld 78"/>
          <p:cNvSpPr txBox="1"/>
          <p:nvPr/>
        </p:nvSpPr>
        <p:spPr>
          <a:xfrm>
            <a:off x="8926641" y="2897655"/>
            <a:ext cx="2111997" cy="1354164"/>
          </a:xfrm>
          <a:prstGeom prst="rect">
            <a:avLst/>
          </a:prstGeom>
          <a:noFill/>
        </p:spPr>
        <p:txBody>
          <a:bodyPr wrap="square" lIns="121867" tIns="60934" rIns="121867" bIns="60934" rtlCol="0" anchor="ctr">
            <a:spAutoFit/>
          </a:bodyPr>
          <a:lstStyle/>
          <a:p>
            <a:pPr algn="ctr"/>
            <a:r>
              <a:rPr lang="en-US" altLang="zh-MO" sz="8000" dirty="0">
                <a:solidFill>
                  <a:schemeClr val="accent4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7</a:t>
            </a:r>
            <a:endParaRPr lang="de-DE" sz="7200" dirty="0">
              <a:solidFill>
                <a:schemeClr val="accent4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grpSp>
        <p:nvGrpSpPr>
          <p:cNvPr id="24" name="Gruppierung 6"/>
          <p:cNvGrpSpPr/>
          <p:nvPr/>
        </p:nvGrpSpPr>
        <p:grpSpPr>
          <a:xfrm>
            <a:off x="1360234" y="2066083"/>
            <a:ext cx="1932905" cy="462691"/>
            <a:chOff x="903523" y="1225112"/>
            <a:chExt cx="1370377" cy="347109"/>
          </a:xfrm>
          <a:solidFill>
            <a:schemeClr val="accent1"/>
          </a:solidFill>
        </p:grpSpPr>
        <p:sp>
          <p:nvSpPr>
            <p:cNvPr id="25" name="Abgerundetes Rechteck 5"/>
            <p:cNvSpPr/>
            <p:nvPr/>
          </p:nvSpPr>
          <p:spPr>
            <a:xfrm>
              <a:off x="903523" y="1225112"/>
              <a:ext cx="113077" cy="347109"/>
            </a:xfrm>
            <a:prstGeom prst="roundRect">
              <a:avLst>
                <a:gd name="adj" fmla="val 50000"/>
              </a:avLst>
            </a:prstGeom>
            <a:grp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6" name="Abgerundetes Rechteck 88"/>
            <p:cNvSpPr/>
            <p:nvPr/>
          </p:nvSpPr>
          <p:spPr>
            <a:xfrm>
              <a:off x="2160823" y="1225112"/>
              <a:ext cx="113077" cy="347109"/>
            </a:xfrm>
            <a:prstGeom prst="roundRect">
              <a:avLst>
                <a:gd name="adj" fmla="val 50000"/>
              </a:avLst>
            </a:prstGeom>
            <a:grp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27" name="Gruppierung 90"/>
          <p:cNvGrpSpPr/>
          <p:nvPr/>
        </p:nvGrpSpPr>
        <p:grpSpPr>
          <a:xfrm>
            <a:off x="3923752" y="2066083"/>
            <a:ext cx="1884288" cy="462691"/>
            <a:chOff x="903523" y="1225112"/>
            <a:chExt cx="1370377" cy="347109"/>
          </a:xfrm>
          <a:solidFill>
            <a:schemeClr val="accent2"/>
          </a:solidFill>
        </p:grpSpPr>
        <p:sp>
          <p:nvSpPr>
            <p:cNvPr id="28" name="Abgerundetes Rechteck 91"/>
            <p:cNvSpPr/>
            <p:nvPr/>
          </p:nvSpPr>
          <p:spPr>
            <a:xfrm>
              <a:off x="903523" y="1225112"/>
              <a:ext cx="113077" cy="347109"/>
            </a:xfrm>
            <a:prstGeom prst="roundRect">
              <a:avLst>
                <a:gd name="adj" fmla="val 50000"/>
              </a:avLst>
            </a:prstGeom>
            <a:grp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9" name="Abgerundetes Rechteck 92"/>
            <p:cNvSpPr/>
            <p:nvPr/>
          </p:nvSpPr>
          <p:spPr>
            <a:xfrm>
              <a:off x="2160823" y="1225112"/>
              <a:ext cx="113077" cy="347109"/>
            </a:xfrm>
            <a:prstGeom prst="roundRect">
              <a:avLst>
                <a:gd name="adj" fmla="val 50000"/>
              </a:avLst>
            </a:prstGeom>
            <a:grp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30" name="Gruppierung 93"/>
          <p:cNvGrpSpPr/>
          <p:nvPr/>
        </p:nvGrpSpPr>
        <p:grpSpPr>
          <a:xfrm>
            <a:off x="6403839" y="2066083"/>
            <a:ext cx="1907182" cy="462691"/>
            <a:chOff x="903523" y="1225112"/>
            <a:chExt cx="1370377" cy="347109"/>
          </a:xfrm>
          <a:solidFill>
            <a:schemeClr val="accent3"/>
          </a:solidFill>
        </p:grpSpPr>
        <p:sp>
          <p:nvSpPr>
            <p:cNvPr id="31" name="Abgerundetes Rechteck 94"/>
            <p:cNvSpPr/>
            <p:nvPr/>
          </p:nvSpPr>
          <p:spPr>
            <a:xfrm>
              <a:off x="903523" y="1225112"/>
              <a:ext cx="113077" cy="347109"/>
            </a:xfrm>
            <a:prstGeom prst="roundRect">
              <a:avLst>
                <a:gd name="adj" fmla="val 50000"/>
              </a:avLst>
            </a:prstGeom>
            <a:grp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2" name="Abgerundetes Rechteck 95"/>
            <p:cNvSpPr/>
            <p:nvPr/>
          </p:nvSpPr>
          <p:spPr>
            <a:xfrm>
              <a:off x="2160823" y="1225112"/>
              <a:ext cx="113077" cy="347109"/>
            </a:xfrm>
            <a:prstGeom prst="roundRect">
              <a:avLst>
                <a:gd name="adj" fmla="val 50000"/>
              </a:avLst>
            </a:prstGeom>
            <a:grp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33" name="Gruppierung 96"/>
          <p:cNvGrpSpPr/>
          <p:nvPr/>
        </p:nvGrpSpPr>
        <p:grpSpPr>
          <a:xfrm>
            <a:off x="9024508" y="2066083"/>
            <a:ext cx="1907182" cy="462691"/>
            <a:chOff x="903523" y="1225112"/>
            <a:chExt cx="1370377" cy="347109"/>
          </a:xfrm>
          <a:solidFill>
            <a:schemeClr val="accent4"/>
          </a:solidFill>
        </p:grpSpPr>
        <p:sp>
          <p:nvSpPr>
            <p:cNvPr id="34" name="Abgerundetes Rechteck 97"/>
            <p:cNvSpPr/>
            <p:nvPr/>
          </p:nvSpPr>
          <p:spPr>
            <a:xfrm>
              <a:off x="903523" y="1225112"/>
              <a:ext cx="113077" cy="347109"/>
            </a:xfrm>
            <a:prstGeom prst="roundRect">
              <a:avLst>
                <a:gd name="adj" fmla="val 50000"/>
              </a:avLst>
            </a:prstGeom>
            <a:grp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5" name="Abgerundetes Rechteck 98"/>
            <p:cNvSpPr/>
            <p:nvPr/>
          </p:nvSpPr>
          <p:spPr>
            <a:xfrm>
              <a:off x="2160823" y="1225112"/>
              <a:ext cx="113077" cy="347109"/>
            </a:xfrm>
            <a:prstGeom prst="roundRect">
              <a:avLst>
                <a:gd name="adj" fmla="val 50000"/>
              </a:avLst>
            </a:prstGeom>
            <a:grp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36" name="TextBox 31"/>
          <p:cNvSpPr txBox="1"/>
          <p:nvPr/>
        </p:nvSpPr>
        <p:spPr>
          <a:xfrm>
            <a:off x="1169697" y="4641687"/>
            <a:ext cx="2445964" cy="6565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zh-CN" altLang="en-US" sz="1600" dirty="0"/>
              <a:t>组内讨论，确定本周要解决的问题或要增加的功能</a:t>
            </a:r>
          </a:p>
        </p:txBody>
      </p:sp>
      <p:sp>
        <p:nvSpPr>
          <p:cNvPr id="37" name="TextBox 32"/>
          <p:cNvSpPr txBox="1"/>
          <p:nvPr/>
        </p:nvSpPr>
        <p:spPr>
          <a:xfrm>
            <a:off x="3644758" y="4641687"/>
            <a:ext cx="2445964" cy="6565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zh-CN" altLang="en-US" sz="1600" dirty="0"/>
              <a:t>发起</a:t>
            </a:r>
            <a:r>
              <a:rPr lang="en-US" altLang="zh-CN" sz="1600" dirty="0"/>
              <a:t>Issue</a:t>
            </a:r>
            <a:r>
              <a:rPr lang="zh-CN" altLang="en-US" sz="1600" dirty="0"/>
              <a:t>，建立分支，在分支中进行开发</a:t>
            </a:r>
          </a:p>
        </p:txBody>
      </p:sp>
      <p:sp>
        <p:nvSpPr>
          <p:cNvPr id="38" name="TextBox 33"/>
          <p:cNvSpPr txBox="1"/>
          <p:nvPr/>
        </p:nvSpPr>
        <p:spPr>
          <a:xfrm>
            <a:off x="6119696" y="4641688"/>
            <a:ext cx="2445964" cy="6565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zh-CN" altLang="en-US" sz="1600" dirty="0"/>
              <a:t>开发完成，</a:t>
            </a:r>
            <a:r>
              <a:rPr lang="en-US" altLang="zh-CN" sz="1600" dirty="0"/>
              <a:t>Issue</a:t>
            </a:r>
            <a:r>
              <a:rPr lang="zh-CN" altLang="en-US" sz="1600" dirty="0"/>
              <a:t>的检验人检验并测试功能</a:t>
            </a:r>
          </a:p>
        </p:txBody>
      </p:sp>
      <p:sp>
        <p:nvSpPr>
          <p:cNvPr id="39" name="TextBox 34"/>
          <p:cNvSpPr txBox="1"/>
          <p:nvPr/>
        </p:nvSpPr>
        <p:spPr>
          <a:xfrm>
            <a:off x="8708092" y="4641687"/>
            <a:ext cx="2445964" cy="6565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zh-CN" altLang="en-US" sz="1600" dirty="0"/>
              <a:t>组内负责人同意，合并进主分支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26E4836-2725-7241-A5C0-37585C59EFF1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分工明确，步伐一致</a:t>
            </a:r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5" grpId="0"/>
      <p:bldP spid="19" grpId="0"/>
      <p:bldP spid="23" grpId="0"/>
      <p:bldP spid="36" grpId="0"/>
      <p:bldP spid="37" grpId="0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过程管理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EDDD589-EF66-0741-A228-CF0E319921E4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一步一脚印，步步皆重要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92FD909-7AC0-D54F-99BC-5CAC28DAEE2D}"/>
              </a:ext>
            </a:extLst>
          </p:cNvPr>
          <p:cNvSpPr txBox="1"/>
          <p:nvPr/>
        </p:nvSpPr>
        <p:spPr>
          <a:xfrm>
            <a:off x="1904020" y="5108816"/>
            <a:ext cx="8375791" cy="37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MO" dirty="0"/>
              <a:t>Gitlab</a:t>
            </a:r>
            <a:r>
              <a:rPr kumimoji="1" lang="zh-MO" altLang="en-US" dirty="0"/>
              <a:t> </a:t>
            </a:r>
            <a:r>
              <a:rPr kumimoji="1" lang="en-US" altLang="zh-MO" dirty="0"/>
              <a:t>Issue</a:t>
            </a:r>
            <a:r>
              <a:rPr kumimoji="1" lang="zh-MO" altLang="en-US" dirty="0"/>
              <a:t> </a:t>
            </a:r>
            <a:r>
              <a:rPr kumimoji="1" lang="en-US" altLang="zh-MO" dirty="0"/>
              <a:t>Board</a:t>
            </a:r>
            <a:endParaRPr kumimoji="1" lang="zh-MO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661D8E-E22F-BC45-B33C-1B310FAAC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90" y="997420"/>
            <a:ext cx="8367622" cy="3901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4559209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过程管理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EDDD589-EF66-0741-A228-CF0E319921E4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清晰接口文档，前后端交流更高效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65963B-2DC3-A748-B26B-33CF4F99BB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95"/>
          <a:stretch/>
        </p:blipFill>
        <p:spPr>
          <a:xfrm>
            <a:off x="3087077" y="906030"/>
            <a:ext cx="6017846" cy="403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5E0D4AE-7535-794D-A2D6-98072751F4E2}"/>
              </a:ext>
            </a:extLst>
          </p:cNvPr>
          <p:cNvSpPr txBox="1"/>
          <p:nvPr/>
        </p:nvSpPr>
        <p:spPr>
          <a:xfrm>
            <a:off x="3087077" y="5086079"/>
            <a:ext cx="6017846" cy="36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MO" dirty="0"/>
              <a:t>Swagger API Document</a:t>
            </a:r>
            <a:endParaRPr kumimoji="1" lang="zh-MO" altLang="en-US" dirty="0"/>
          </a:p>
        </p:txBody>
      </p:sp>
    </p:spTree>
    <p:extLst>
      <p:ext uri="{BB962C8B-B14F-4D97-AF65-F5344CB8AC3E}">
        <p14:creationId xmlns:p14="http://schemas.microsoft.com/office/powerpoint/2010/main" val="4186299502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过程管理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E93DCB-4B9F-DA47-BAAD-F61C04D8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57" y="1521721"/>
            <a:ext cx="3381945" cy="1417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2C098BF-B5A6-EB4A-BDB4-D3925DF58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95" y="2671577"/>
            <a:ext cx="3417670" cy="1432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70EA575E-2C9C-0242-8F7A-DE4020F6B2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" t="8984" r="15835" b="11317"/>
          <a:stretch/>
        </p:blipFill>
        <p:spPr>
          <a:xfrm>
            <a:off x="7689956" y="3823640"/>
            <a:ext cx="3868780" cy="1170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9EDDD589-EF66-0741-A228-CF0E319921E4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多线并行，保质保量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30247B0E-5721-F647-892D-A71C376749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38"/>
          <a:stretch/>
        </p:blipFill>
        <p:spPr>
          <a:xfrm>
            <a:off x="550106" y="1710634"/>
            <a:ext cx="5233006" cy="3370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59137A10-C50D-DD44-B624-E76E887E88C3}"/>
              </a:ext>
            </a:extLst>
          </p:cNvPr>
          <p:cNvSpPr txBox="1"/>
          <p:nvPr/>
        </p:nvSpPr>
        <p:spPr>
          <a:xfrm>
            <a:off x="550106" y="5132286"/>
            <a:ext cx="52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MO" dirty="0"/>
              <a:t>Git</a:t>
            </a:r>
            <a:r>
              <a:rPr kumimoji="1" lang="zh-MO" altLang="en-US" dirty="0"/>
              <a:t> </a:t>
            </a:r>
            <a:r>
              <a:rPr kumimoji="1" lang="en-US" altLang="zh-MO" dirty="0"/>
              <a:t>Graph</a:t>
            </a:r>
            <a:endParaRPr kumimoji="1" lang="zh-MO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92FD909-7AC0-D54F-99BC-5CAC28DAEE2D}"/>
              </a:ext>
            </a:extLst>
          </p:cNvPr>
          <p:cNvSpPr txBox="1"/>
          <p:nvPr/>
        </p:nvSpPr>
        <p:spPr>
          <a:xfrm>
            <a:off x="6288058" y="5132286"/>
            <a:ext cx="527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MO" dirty="0"/>
              <a:t>SonarQube</a:t>
            </a:r>
            <a:r>
              <a:rPr kumimoji="1" lang="zh-MO" altLang="en-US" dirty="0"/>
              <a:t> </a:t>
            </a:r>
            <a:r>
              <a:rPr kumimoji="1" lang="en-US" altLang="zh-MO" dirty="0"/>
              <a:t>Cover Rate</a:t>
            </a:r>
            <a:endParaRPr kumimoji="1" lang="zh-MO" altLang="en-US" dirty="0"/>
          </a:p>
        </p:txBody>
      </p:sp>
    </p:spTree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78005" y="1831980"/>
            <a:ext cx="3136082" cy="3194041"/>
            <a:chOff x="1178005" y="1831980"/>
            <a:chExt cx="3136082" cy="3194041"/>
          </a:xfrm>
        </p:grpSpPr>
        <p:sp>
          <p:nvSpPr>
            <p:cNvPr id="3" name="弧形 2"/>
            <p:cNvSpPr/>
            <p:nvPr/>
          </p:nvSpPr>
          <p:spPr>
            <a:xfrm>
              <a:off x="1178005" y="1845727"/>
              <a:ext cx="3136082" cy="3166334"/>
            </a:xfrm>
            <a:prstGeom prst="arc">
              <a:avLst>
                <a:gd name="adj1" fmla="val 5368489"/>
                <a:gd name="adj2" fmla="val 16261056"/>
              </a:avLst>
            </a:prstGeom>
            <a:noFill/>
            <a:ln>
              <a:solidFill>
                <a:srgbClr val="C1C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2761899" y="1831980"/>
              <a:ext cx="33276" cy="3327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741216" y="4992745"/>
              <a:ext cx="33276" cy="3327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45791" y="2141519"/>
            <a:ext cx="2468295" cy="2628529"/>
            <a:chOff x="1845791" y="2141519"/>
            <a:chExt cx="2468295" cy="2628529"/>
          </a:xfrm>
        </p:grpSpPr>
        <p:sp>
          <p:nvSpPr>
            <p:cNvPr id="7" name="弧形 6"/>
            <p:cNvSpPr/>
            <p:nvPr/>
          </p:nvSpPr>
          <p:spPr>
            <a:xfrm>
              <a:off x="1845791" y="2141519"/>
              <a:ext cx="2468295" cy="2628529"/>
            </a:xfrm>
            <a:prstGeom prst="arc">
              <a:avLst>
                <a:gd name="adj1" fmla="val 20643614"/>
                <a:gd name="adj2" fmla="val 3170841"/>
              </a:avLst>
            </a:prstGeom>
            <a:ln>
              <a:solidFill>
                <a:srgbClr val="DDDE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834625" y="4459742"/>
              <a:ext cx="33276" cy="33276"/>
            </a:xfrm>
            <a:prstGeom prst="ellipse">
              <a:avLst/>
            </a:prstGeom>
            <a:solidFill>
              <a:srgbClr val="C1C1C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/>
          <p:cNvSpPr/>
          <p:nvPr/>
        </p:nvSpPr>
        <p:spPr>
          <a:xfrm>
            <a:off x="1845793" y="2436052"/>
            <a:ext cx="1895666" cy="1895667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737022" y="2327281"/>
            <a:ext cx="2113208" cy="2113209"/>
          </a:xfrm>
          <a:prstGeom prst="ellipse">
            <a:avLst/>
          </a:prstGeom>
          <a:noFill/>
          <a:ln w="12700" cap="flat" cmpd="sng" algn="ctr">
            <a:solidFill>
              <a:srgbClr val="DDDEE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56983" y="3036202"/>
            <a:ext cx="168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目录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571814" y="2126600"/>
            <a:ext cx="2459926" cy="2511820"/>
            <a:chOff x="1571814" y="2126600"/>
            <a:chExt cx="2459926" cy="2511820"/>
          </a:xfrm>
        </p:grpSpPr>
        <p:sp>
          <p:nvSpPr>
            <p:cNvPr id="13" name="弧形 12"/>
            <p:cNvSpPr/>
            <p:nvPr/>
          </p:nvSpPr>
          <p:spPr>
            <a:xfrm>
              <a:off x="1571814" y="2141519"/>
              <a:ext cx="2459926" cy="2496901"/>
            </a:xfrm>
            <a:prstGeom prst="arc">
              <a:avLst>
                <a:gd name="adj1" fmla="val 16135557"/>
                <a:gd name="adj2" fmla="val 893857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761899" y="2126600"/>
              <a:ext cx="33276" cy="33276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26143" y="4007806"/>
              <a:ext cx="33276" cy="33276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弧形 15"/>
          <p:cNvSpPr/>
          <p:nvPr/>
        </p:nvSpPr>
        <p:spPr>
          <a:xfrm>
            <a:off x="-2152357" y="-930442"/>
            <a:ext cx="8344611" cy="8678779"/>
          </a:xfrm>
          <a:prstGeom prst="arc">
            <a:avLst>
              <a:gd name="adj1" fmla="val 18427511"/>
              <a:gd name="adj2" fmla="val 318990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572000" y="1290247"/>
            <a:ext cx="10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Part 01</a:t>
            </a:r>
            <a:endParaRPr lang="zh-CN" altLang="en-US" b="1" dirty="0"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70698" y="3115163"/>
            <a:ext cx="93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Part 02</a:t>
            </a:r>
            <a:endParaRPr lang="zh-CN" altLang="en-US" b="1" dirty="0"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88733" y="5040823"/>
            <a:ext cx="93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Part 03</a:t>
            </a:r>
            <a:endParaRPr lang="zh-CN" altLang="en-US" b="1" dirty="0">
              <a:latin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1058595"/>
            <a:ext cx="2081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系统介绍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477966" y="2955197"/>
            <a:ext cx="2081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过程管理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008451" y="4931982"/>
            <a:ext cx="2081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成果展示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096203" y="1520954"/>
            <a:ext cx="4225047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Specific Introduction of Our System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476119" y="3444352"/>
            <a:ext cx="4225047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Reasonable Management of Dev Process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04553" y="5440308"/>
            <a:ext cx="4225047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Show of Project Demo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516850" y="1264594"/>
            <a:ext cx="377454" cy="377454"/>
            <a:chOff x="5516850" y="1264594"/>
            <a:chExt cx="377454" cy="377454"/>
          </a:xfrm>
        </p:grpSpPr>
        <p:sp>
          <p:nvSpPr>
            <p:cNvPr id="30" name="椭圆 29"/>
            <p:cNvSpPr/>
            <p:nvPr/>
          </p:nvSpPr>
          <p:spPr>
            <a:xfrm>
              <a:off x="5516850" y="1264594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attachment-sign_14195"/>
            <p:cNvSpPr>
              <a:spLocks noChangeAspect="1"/>
            </p:cNvSpPr>
            <p:nvPr/>
          </p:nvSpPr>
          <p:spPr bwMode="auto">
            <a:xfrm>
              <a:off x="5653513" y="1350434"/>
              <a:ext cx="118417" cy="217099"/>
            </a:xfrm>
            <a:custGeom>
              <a:avLst/>
              <a:gdLst>
                <a:gd name="T0" fmla="*/ 128 w 140"/>
                <a:gd name="T1" fmla="*/ 125 h 256"/>
                <a:gd name="T2" fmla="*/ 118 w 140"/>
                <a:gd name="T3" fmla="*/ 137 h 256"/>
                <a:gd name="T4" fmla="*/ 117 w 140"/>
                <a:gd name="T5" fmla="*/ 171 h 256"/>
                <a:gd name="T6" fmla="*/ 111 w 140"/>
                <a:gd name="T7" fmla="*/ 211 h 256"/>
                <a:gd name="T8" fmla="*/ 70 w 140"/>
                <a:gd name="T9" fmla="*/ 234 h 256"/>
                <a:gd name="T10" fmla="*/ 22 w 140"/>
                <a:gd name="T11" fmla="*/ 186 h 256"/>
                <a:gd name="T12" fmla="*/ 22 w 140"/>
                <a:gd name="T13" fmla="*/ 49 h 256"/>
                <a:gd name="T14" fmla="*/ 49 w 140"/>
                <a:gd name="T15" fmla="*/ 22 h 256"/>
                <a:gd name="T16" fmla="*/ 76 w 140"/>
                <a:gd name="T17" fmla="*/ 49 h 256"/>
                <a:gd name="T18" fmla="*/ 76 w 140"/>
                <a:gd name="T19" fmla="*/ 186 h 256"/>
                <a:gd name="T20" fmla="*/ 68 w 140"/>
                <a:gd name="T21" fmla="*/ 194 h 256"/>
                <a:gd name="T22" fmla="*/ 60 w 140"/>
                <a:gd name="T23" fmla="*/ 186 h 256"/>
                <a:gd name="T24" fmla="*/ 60 w 140"/>
                <a:gd name="T25" fmla="*/ 83 h 256"/>
                <a:gd name="T26" fmla="*/ 49 w 140"/>
                <a:gd name="T27" fmla="*/ 72 h 256"/>
                <a:gd name="T28" fmla="*/ 38 w 140"/>
                <a:gd name="T29" fmla="*/ 83 h 256"/>
                <a:gd name="T30" fmla="*/ 38 w 140"/>
                <a:gd name="T31" fmla="*/ 186 h 256"/>
                <a:gd name="T32" fmla="*/ 38 w 140"/>
                <a:gd name="T33" fmla="*/ 187 h 256"/>
                <a:gd name="T34" fmla="*/ 68 w 140"/>
                <a:gd name="T35" fmla="*/ 215 h 256"/>
                <a:gd name="T36" fmla="*/ 90 w 140"/>
                <a:gd name="T37" fmla="*/ 205 h 256"/>
                <a:gd name="T38" fmla="*/ 98 w 140"/>
                <a:gd name="T39" fmla="*/ 166 h 256"/>
                <a:gd name="T40" fmla="*/ 98 w 140"/>
                <a:gd name="T41" fmla="*/ 64 h 256"/>
                <a:gd name="T42" fmla="*/ 98 w 140"/>
                <a:gd name="T43" fmla="*/ 43 h 256"/>
                <a:gd name="T44" fmla="*/ 91 w 140"/>
                <a:gd name="T45" fmla="*/ 24 h 256"/>
                <a:gd name="T46" fmla="*/ 49 w 140"/>
                <a:gd name="T47" fmla="*/ 0 h 256"/>
                <a:gd name="T48" fmla="*/ 7 w 140"/>
                <a:gd name="T49" fmla="*/ 24 h 256"/>
                <a:gd name="T50" fmla="*/ 1 w 140"/>
                <a:gd name="T51" fmla="*/ 43 h 256"/>
                <a:gd name="T52" fmla="*/ 0 w 140"/>
                <a:gd name="T53" fmla="*/ 64 h 256"/>
                <a:gd name="T54" fmla="*/ 0 w 140"/>
                <a:gd name="T55" fmla="*/ 186 h 256"/>
                <a:gd name="T56" fmla="*/ 70 w 140"/>
                <a:gd name="T57" fmla="*/ 256 h 256"/>
                <a:gd name="T58" fmla="*/ 140 w 140"/>
                <a:gd name="T59" fmla="*/ 186 h 256"/>
                <a:gd name="T60" fmla="*/ 139 w 140"/>
                <a:gd name="T61" fmla="*/ 137 h 256"/>
                <a:gd name="T62" fmla="*/ 128 w 140"/>
                <a:gd name="T63" fmla="*/ 12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256">
                  <a:moveTo>
                    <a:pt x="128" y="125"/>
                  </a:moveTo>
                  <a:cubicBezTo>
                    <a:pt x="122" y="125"/>
                    <a:pt x="118" y="131"/>
                    <a:pt x="118" y="137"/>
                  </a:cubicBezTo>
                  <a:cubicBezTo>
                    <a:pt x="118" y="137"/>
                    <a:pt x="117" y="155"/>
                    <a:pt x="117" y="171"/>
                  </a:cubicBezTo>
                  <a:cubicBezTo>
                    <a:pt x="117" y="182"/>
                    <a:pt x="117" y="202"/>
                    <a:pt x="111" y="211"/>
                  </a:cubicBezTo>
                  <a:cubicBezTo>
                    <a:pt x="102" y="225"/>
                    <a:pt x="87" y="234"/>
                    <a:pt x="70" y="234"/>
                  </a:cubicBezTo>
                  <a:cubicBezTo>
                    <a:pt x="44" y="234"/>
                    <a:pt x="22" y="213"/>
                    <a:pt x="22" y="186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34"/>
                    <a:pt x="34" y="22"/>
                    <a:pt x="49" y="22"/>
                  </a:cubicBezTo>
                  <a:cubicBezTo>
                    <a:pt x="64" y="22"/>
                    <a:pt x="76" y="34"/>
                    <a:pt x="76" y="49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90"/>
                    <a:pt x="73" y="194"/>
                    <a:pt x="68" y="194"/>
                  </a:cubicBezTo>
                  <a:cubicBezTo>
                    <a:pt x="64" y="194"/>
                    <a:pt x="60" y="190"/>
                    <a:pt x="60" y="186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77"/>
                    <a:pt x="55" y="72"/>
                    <a:pt x="49" y="72"/>
                  </a:cubicBezTo>
                  <a:cubicBezTo>
                    <a:pt x="43" y="72"/>
                    <a:pt x="38" y="77"/>
                    <a:pt x="38" y="83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203"/>
                    <a:pt x="52" y="215"/>
                    <a:pt x="68" y="215"/>
                  </a:cubicBezTo>
                  <a:cubicBezTo>
                    <a:pt x="77" y="215"/>
                    <a:pt x="85" y="211"/>
                    <a:pt x="90" y="205"/>
                  </a:cubicBezTo>
                  <a:cubicBezTo>
                    <a:pt x="98" y="197"/>
                    <a:pt x="98" y="177"/>
                    <a:pt x="98" y="166"/>
                  </a:cubicBezTo>
                  <a:cubicBezTo>
                    <a:pt x="98" y="138"/>
                    <a:pt x="98" y="91"/>
                    <a:pt x="98" y="64"/>
                  </a:cubicBezTo>
                  <a:cubicBezTo>
                    <a:pt x="98" y="53"/>
                    <a:pt x="98" y="43"/>
                    <a:pt x="98" y="43"/>
                  </a:cubicBezTo>
                  <a:cubicBezTo>
                    <a:pt x="98" y="43"/>
                    <a:pt x="97" y="33"/>
                    <a:pt x="91" y="24"/>
                  </a:cubicBezTo>
                  <a:cubicBezTo>
                    <a:pt x="82" y="9"/>
                    <a:pt x="67" y="0"/>
                    <a:pt x="49" y="0"/>
                  </a:cubicBezTo>
                  <a:cubicBezTo>
                    <a:pt x="31" y="0"/>
                    <a:pt x="16" y="9"/>
                    <a:pt x="7" y="24"/>
                  </a:cubicBezTo>
                  <a:cubicBezTo>
                    <a:pt x="1" y="33"/>
                    <a:pt x="1" y="43"/>
                    <a:pt x="1" y="43"/>
                  </a:cubicBezTo>
                  <a:cubicBezTo>
                    <a:pt x="1" y="43"/>
                    <a:pt x="0" y="53"/>
                    <a:pt x="0" y="6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25"/>
                    <a:pt x="32" y="256"/>
                    <a:pt x="70" y="256"/>
                  </a:cubicBezTo>
                  <a:cubicBezTo>
                    <a:pt x="108" y="256"/>
                    <a:pt x="140" y="225"/>
                    <a:pt x="140" y="186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1"/>
                    <a:pt x="134" y="125"/>
                    <a:pt x="128" y="12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35" name="组合 34"/>
          <p:cNvGrpSpPr/>
          <p:nvPr/>
        </p:nvGrpSpPr>
        <p:grpSpPr>
          <a:xfrm>
            <a:off x="6026594" y="3123753"/>
            <a:ext cx="377454" cy="377454"/>
            <a:chOff x="5965641" y="3787304"/>
            <a:chExt cx="377454" cy="377454"/>
          </a:xfrm>
        </p:grpSpPr>
        <p:sp>
          <p:nvSpPr>
            <p:cNvPr id="36" name="椭圆 35"/>
            <p:cNvSpPr/>
            <p:nvPr/>
          </p:nvSpPr>
          <p:spPr>
            <a:xfrm>
              <a:off x="5965641" y="3787304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location-sign_17736"/>
            <p:cNvSpPr>
              <a:spLocks noChangeAspect="1"/>
            </p:cNvSpPr>
            <p:nvPr/>
          </p:nvSpPr>
          <p:spPr bwMode="auto">
            <a:xfrm>
              <a:off x="6080682" y="3869950"/>
              <a:ext cx="142959" cy="206172"/>
            </a:xfrm>
            <a:custGeom>
              <a:avLst/>
              <a:gdLst>
                <a:gd name="connsiteX0" fmla="*/ 116681 w 233363"/>
                <a:gd name="connsiteY0" fmla="*/ 74613 h 336550"/>
                <a:gd name="connsiteX1" fmla="*/ 74612 w 233363"/>
                <a:gd name="connsiteY1" fmla="*/ 116682 h 336550"/>
                <a:gd name="connsiteX2" fmla="*/ 116681 w 233363"/>
                <a:gd name="connsiteY2" fmla="*/ 158751 h 336550"/>
                <a:gd name="connsiteX3" fmla="*/ 158750 w 233363"/>
                <a:gd name="connsiteY3" fmla="*/ 116682 h 336550"/>
                <a:gd name="connsiteX4" fmla="*/ 116681 w 233363"/>
                <a:gd name="connsiteY4" fmla="*/ 74613 h 336550"/>
                <a:gd name="connsiteX5" fmla="*/ 116682 w 233363"/>
                <a:gd name="connsiteY5" fmla="*/ 0 h 336550"/>
                <a:gd name="connsiteX6" fmla="*/ 233363 w 233363"/>
                <a:gd name="connsiteY6" fmla="*/ 117004 h 336550"/>
                <a:gd name="connsiteX7" fmla="*/ 123237 w 233363"/>
                <a:gd name="connsiteY7" fmla="*/ 329977 h 336550"/>
                <a:gd name="connsiteX8" fmla="*/ 119304 w 233363"/>
                <a:gd name="connsiteY8" fmla="*/ 335236 h 336550"/>
                <a:gd name="connsiteX9" fmla="*/ 116682 w 233363"/>
                <a:gd name="connsiteY9" fmla="*/ 336550 h 336550"/>
                <a:gd name="connsiteX10" fmla="*/ 114059 w 233363"/>
                <a:gd name="connsiteY10" fmla="*/ 335236 h 336550"/>
                <a:gd name="connsiteX11" fmla="*/ 110126 w 233363"/>
                <a:gd name="connsiteY11" fmla="*/ 329977 h 336550"/>
                <a:gd name="connsiteX12" fmla="*/ 0 w 233363"/>
                <a:gd name="connsiteY12" fmla="*/ 117004 h 336550"/>
                <a:gd name="connsiteX13" fmla="*/ 116682 w 233363"/>
                <a:gd name="connsiteY1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363" h="336550">
                  <a:moveTo>
                    <a:pt x="116681" y="74613"/>
                  </a:moveTo>
                  <a:cubicBezTo>
                    <a:pt x="93447" y="74613"/>
                    <a:pt x="74612" y="93448"/>
                    <a:pt x="74612" y="116682"/>
                  </a:cubicBezTo>
                  <a:cubicBezTo>
                    <a:pt x="74612" y="139916"/>
                    <a:pt x="93447" y="158751"/>
                    <a:pt x="116681" y="158751"/>
                  </a:cubicBezTo>
                  <a:cubicBezTo>
                    <a:pt x="139915" y="158751"/>
                    <a:pt x="158750" y="139916"/>
                    <a:pt x="158750" y="116682"/>
                  </a:cubicBezTo>
                  <a:cubicBezTo>
                    <a:pt x="158750" y="93448"/>
                    <a:pt x="139915" y="74613"/>
                    <a:pt x="116681" y="74613"/>
                  </a:cubicBezTo>
                  <a:close/>
                  <a:moveTo>
                    <a:pt x="116682" y="0"/>
                  </a:moveTo>
                  <a:cubicBezTo>
                    <a:pt x="180922" y="0"/>
                    <a:pt x="233363" y="52586"/>
                    <a:pt x="233363" y="117004"/>
                  </a:cubicBezTo>
                  <a:cubicBezTo>
                    <a:pt x="233363" y="178792"/>
                    <a:pt x="127170" y="323404"/>
                    <a:pt x="123237" y="329977"/>
                  </a:cubicBezTo>
                  <a:cubicBezTo>
                    <a:pt x="123237" y="329977"/>
                    <a:pt x="123237" y="329977"/>
                    <a:pt x="119304" y="335236"/>
                  </a:cubicBezTo>
                  <a:cubicBezTo>
                    <a:pt x="117993" y="336550"/>
                    <a:pt x="117993" y="336550"/>
                    <a:pt x="116682" y="336550"/>
                  </a:cubicBezTo>
                  <a:cubicBezTo>
                    <a:pt x="115371" y="336550"/>
                    <a:pt x="115371" y="336550"/>
                    <a:pt x="114059" y="335236"/>
                  </a:cubicBezTo>
                  <a:cubicBezTo>
                    <a:pt x="114059" y="335236"/>
                    <a:pt x="114059" y="335236"/>
                    <a:pt x="110126" y="329977"/>
                  </a:cubicBezTo>
                  <a:cubicBezTo>
                    <a:pt x="106193" y="323404"/>
                    <a:pt x="0" y="178792"/>
                    <a:pt x="0" y="117004"/>
                  </a:cubicBezTo>
                  <a:cubicBezTo>
                    <a:pt x="0" y="52586"/>
                    <a:pt x="52441" y="0"/>
                    <a:pt x="11668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grpSp>
        <p:nvGrpSpPr>
          <p:cNvPr id="38" name="组合 37"/>
          <p:cNvGrpSpPr/>
          <p:nvPr/>
        </p:nvGrpSpPr>
        <p:grpSpPr>
          <a:xfrm>
            <a:off x="5627099" y="5048660"/>
            <a:ext cx="377454" cy="377454"/>
            <a:chOff x="5627099" y="5048660"/>
            <a:chExt cx="377454" cy="377454"/>
          </a:xfrm>
        </p:grpSpPr>
        <p:sp>
          <p:nvSpPr>
            <p:cNvPr id="39" name="椭圆 38"/>
            <p:cNvSpPr/>
            <p:nvPr/>
          </p:nvSpPr>
          <p:spPr>
            <a:xfrm>
              <a:off x="5627099" y="5048660"/>
              <a:ext cx="377454" cy="377454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magnifier_14840"/>
            <p:cNvSpPr>
              <a:spLocks noChangeAspect="1"/>
            </p:cNvSpPr>
            <p:nvPr/>
          </p:nvSpPr>
          <p:spPr bwMode="auto">
            <a:xfrm>
              <a:off x="5732736" y="5146429"/>
              <a:ext cx="193760" cy="193009"/>
            </a:xfrm>
            <a:custGeom>
              <a:avLst/>
              <a:gdLst>
                <a:gd name="connsiteX0" fmla="*/ 119741 w 329001"/>
                <a:gd name="connsiteY0" fmla="*/ 60325 h 327726"/>
                <a:gd name="connsiteX1" fmla="*/ 78074 w 329001"/>
                <a:gd name="connsiteY1" fmla="*/ 77485 h 327726"/>
                <a:gd name="connsiteX2" fmla="*/ 61146 w 329001"/>
                <a:gd name="connsiteY2" fmla="*/ 119723 h 327726"/>
                <a:gd name="connsiteX3" fmla="*/ 78074 w 329001"/>
                <a:gd name="connsiteY3" fmla="*/ 160641 h 327726"/>
                <a:gd name="connsiteX4" fmla="*/ 119741 w 329001"/>
                <a:gd name="connsiteY4" fmla="*/ 177800 h 327726"/>
                <a:gd name="connsiteX5" fmla="*/ 160107 w 329001"/>
                <a:gd name="connsiteY5" fmla="*/ 160641 h 327726"/>
                <a:gd name="connsiteX6" fmla="*/ 177034 w 329001"/>
                <a:gd name="connsiteY6" fmla="*/ 119723 h 327726"/>
                <a:gd name="connsiteX7" fmla="*/ 160107 w 329001"/>
                <a:gd name="connsiteY7" fmla="*/ 77485 h 327726"/>
                <a:gd name="connsiteX8" fmla="*/ 119741 w 329001"/>
                <a:gd name="connsiteY8" fmla="*/ 60325 h 327726"/>
                <a:gd name="connsiteX9" fmla="*/ 120109 w 329001"/>
                <a:gd name="connsiteY9" fmla="*/ 0 h 327726"/>
                <a:gd name="connsiteX10" fmla="*/ 204581 w 329001"/>
                <a:gd name="connsiteY10" fmla="*/ 35548 h 327726"/>
                <a:gd name="connsiteX11" fmla="*/ 225699 w 329001"/>
                <a:gd name="connsiteY11" fmla="*/ 175111 h 327726"/>
                <a:gd name="connsiteX12" fmla="*/ 319410 w 329001"/>
                <a:gd name="connsiteY12" fmla="*/ 252791 h 327726"/>
                <a:gd name="connsiteX13" fmla="*/ 316771 w 329001"/>
                <a:gd name="connsiteY13" fmla="*/ 300189 h 327726"/>
                <a:gd name="connsiteX14" fmla="*/ 300932 w 329001"/>
                <a:gd name="connsiteY14" fmla="*/ 315989 h 327726"/>
                <a:gd name="connsiteX15" fmla="*/ 253417 w 329001"/>
                <a:gd name="connsiteY15" fmla="*/ 318622 h 327726"/>
                <a:gd name="connsiteX16" fmla="*/ 175544 w 329001"/>
                <a:gd name="connsiteY16" fmla="*/ 225142 h 327726"/>
                <a:gd name="connsiteX17" fmla="*/ 120109 w 329001"/>
                <a:gd name="connsiteY17" fmla="*/ 238308 h 327726"/>
                <a:gd name="connsiteX18" fmla="*/ 35636 w 329001"/>
                <a:gd name="connsiteY18" fmla="*/ 204076 h 327726"/>
                <a:gd name="connsiteX19" fmla="*/ 35636 w 329001"/>
                <a:gd name="connsiteY19" fmla="*/ 35548 h 327726"/>
                <a:gd name="connsiteX20" fmla="*/ 120109 w 329001"/>
                <a:gd name="connsiteY20" fmla="*/ 0 h 32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9001" h="327726">
                  <a:moveTo>
                    <a:pt x="119741" y="60325"/>
                  </a:moveTo>
                  <a:cubicBezTo>
                    <a:pt x="104116" y="60325"/>
                    <a:pt x="89793" y="66925"/>
                    <a:pt x="78074" y="77485"/>
                  </a:cubicBezTo>
                  <a:cubicBezTo>
                    <a:pt x="67657" y="89364"/>
                    <a:pt x="61146" y="103883"/>
                    <a:pt x="61146" y="119723"/>
                  </a:cubicBezTo>
                  <a:cubicBezTo>
                    <a:pt x="61146" y="135562"/>
                    <a:pt x="67657" y="150081"/>
                    <a:pt x="78074" y="160641"/>
                  </a:cubicBezTo>
                  <a:cubicBezTo>
                    <a:pt x="89793" y="171201"/>
                    <a:pt x="104116" y="177800"/>
                    <a:pt x="119741" y="177800"/>
                  </a:cubicBezTo>
                  <a:cubicBezTo>
                    <a:pt x="135367" y="177800"/>
                    <a:pt x="149690" y="171201"/>
                    <a:pt x="160107" y="160641"/>
                  </a:cubicBezTo>
                  <a:cubicBezTo>
                    <a:pt x="171826" y="150081"/>
                    <a:pt x="177034" y="135562"/>
                    <a:pt x="177034" y="119723"/>
                  </a:cubicBezTo>
                  <a:cubicBezTo>
                    <a:pt x="177034" y="103883"/>
                    <a:pt x="171826" y="89364"/>
                    <a:pt x="160107" y="77485"/>
                  </a:cubicBezTo>
                  <a:cubicBezTo>
                    <a:pt x="149690" y="66925"/>
                    <a:pt x="135367" y="60325"/>
                    <a:pt x="119741" y="60325"/>
                  </a:cubicBezTo>
                  <a:close/>
                  <a:moveTo>
                    <a:pt x="120109" y="0"/>
                  </a:moveTo>
                  <a:cubicBezTo>
                    <a:pt x="150466" y="0"/>
                    <a:pt x="180823" y="11849"/>
                    <a:pt x="204581" y="35548"/>
                  </a:cubicBezTo>
                  <a:cubicBezTo>
                    <a:pt x="242858" y="72414"/>
                    <a:pt x="249457" y="130346"/>
                    <a:pt x="225699" y="175111"/>
                  </a:cubicBezTo>
                  <a:cubicBezTo>
                    <a:pt x="225699" y="175111"/>
                    <a:pt x="225699" y="175111"/>
                    <a:pt x="319410" y="252791"/>
                  </a:cubicBezTo>
                  <a:cubicBezTo>
                    <a:pt x="332609" y="263324"/>
                    <a:pt x="332609" y="284390"/>
                    <a:pt x="316771" y="300189"/>
                  </a:cubicBezTo>
                  <a:cubicBezTo>
                    <a:pt x="316771" y="300189"/>
                    <a:pt x="316771" y="300189"/>
                    <a:pt x="300932" y="315989"/>
                  </a:cubicBezTo>
                  <a:cubicBezTo>
                    <a:pt x="285094" y="330472"/>
                    <a:pt x="265295" y="331788"/>
                    <a:pt x="253417" y="318622"/>
                  </a:cubicBezTo>
                  <a:cubicBezTo>
                    <a:pt x="253417" y="318622"/>
                    <a:pt x="253417" y="318622"/>
                    <a:pt x="175544" y="225142"/>
                  </a:cubicBezTo>
                  <a:cubicBezTo>
                    <a:pt x="158385" y="234358"/>
                    <a:pt x="139907" y="238308"/>
                    <a:pt x="120109" y="238308"/>
                  </a:cubicBezTo>
                  <a:cubicBezTo>
                    <a:pt x="89752" y="238308"/>
                    <a:pt x="58074" y="227775"/>
                    <a:pt x="35636" y="204076"/>
                  </a:cubicBezTo>
                  <a:cubicBezTo>
                    <a:pt x="-11879" y="156678"/>
                    <a:pt x="-11879" y="81631"/>
                    <a:pt x="35636" y="35548"/>
                  </a:cubicBezTo>
                  <a:cubicBezTo>
                    <a:pt x="58074" y="11849"/>
                    <a:pt x="89752" y="0"/>
                    <a:pt x="12010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</p:grpSp>
      <p:sp>
        <p:nvSpPr>
          <p:cNvPr id="41" name="椭圆 40"/>
          <p:cNvSpPr/>
          <p:nvPr/>
        </p:nvSpPr>
        <p:spPr>
          <a:xfrm>
            <a:off x="3243635" y="4462360"/>
            <a:ext cx="138494" cy="13849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464451" y="4362588"/>
            <a:ext cx="80419" cy="80419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214461" y="3036202"/>
            <a:ext cx="110651" cy="110651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560790" y="4453635"/>
            <a:ext cx="125309" cy="137583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714885" y="3468634"/>
            <a:ext cx="85432" cy="85432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454675" y="2327281"/>
            <a:ext cx="168204" cy="168204"/>
          </a:xfrm>
          <a:prstGeom prst="ellipse">
            <a:avLst/>
          </a:prstGeom>
          <a:solidFill>
            <a:srgbClr val="C1C1C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27970" y="2174707"/>
            <a:ext cx="68110" cy="681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6" grpId="0" animBg="1"/>
      <p:bldP spid="17" grpId="0"/>
      <p:bldP spid="19" grpId="0"/>
      <p:bldP spid="20" grpId="0"/>
      <p:bldP spid="22" grpId="0"/>
      <p:bldP spid="23" grpId="0"/>
      <p:bldP spid="24" grpId="0"/>
      <p:bldP spid="25" grpId="0"/>
      <p:bldP spid="27" grpId="0"/>
      <p:bldP spid="28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建筑物, 时钟, 户外&#10;&#10;已生成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" t="9844" r="156" b="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1163" y="632337"/>
            <a:ext cx="1112463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12273" y="2702258"/>
            <a:ext cx="3967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Part 03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4946" y="4140598"/>
            <a:ext cx="208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  <a:r>
              <a:rPr lang="zh-CN" alt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展示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12273" y="4778719"/>
            <a:ext cx="422504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believe people deserve to earn a living doing what they love.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639893" y="5182930"/>
            <a:ext cx="965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4164894" y="632337"/>
            <a:ext cx="11124632" cy="6858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330871" y="1057098"/>
            <a:ext cx="1530259" cy="1530259"/>
            <a:chOff x="5627099" y="5048660"/>
            <a:chExt cx="377454" cy="377454"/>
          </a:xfrm>
        </p:grpSpPr>
        <p:sp>
          <p:nvSpPr>
            <p:cNvPr id="16" name="椭圆 15"/>
            <p:cNvSpPr/>
            <p:nvPr/>
          </p:nvSpPr>
          <p:spPr>
            <a:xfrm>
              <a:off x="5627099" y="5048660"/>
              <a:ext cx="377454" cy="37745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magnifier_14840"/>
            <p:cNvSpPr>
              <a:spLocks noChangeAspect="1"/>
            </p:cNvSpPr>
            <p:nvPr/>
          </p:nvSpPr>
          <p:spPr bwMode="auto">
            <a:xfrm>
              <a:off x="5732736" y="5146429"/>
              <a:ext cx="193760" cy="193009"/>
            </a:xfrm>
            <a:custGeom>
              <a:avLst/>
              <a:gdLst>
                <a:gd name="connsiteX0" fmla="*/ 119741 w 329001"/>
                <a:gd name="connsiteY0" fmla="*/ 60325 h 327726"/>
                <a:gd name="connsiteX1" fmla="*/ 78074 w 329001"/>
                <a:gd name="connsiteY1" fmla="*/ 77485 h 327726"/>
                <a:gd name="connsiteX2" fmla="*/ 61146 w 329001"/>
                <a:gd name="connsiteY2" fmla="*/ 119723 h 327726"/>
                <a:gd name="connsiteX3" fmla="*/ 78074 w 329001"/>
                <a:gd name="connsiteY3" fmla="*/ 160641 h 327726"/>
                <a:gd name="connsiteX4" fmla="*/ 119741 w 329001"/>
                <a:gd name="connsiteY4" fmla="*/ 177800 h 327726"/>
                <a:gd name="connsiteX5" fmla="*/ 160107 w 329001"/>
                <a:gd name="connsiteY5" fmla="*/ 160641 h 327726"/>
                <a:gd name="connsiteX6" fmla="*/ 177034 w 329001"/>
                <a:gd name="connsiteY6" fmla="*/ 119723 h 327726"/>
                <a:gd name="connsiteX7" fmla="*/ 160107 w 329001"/>
                <a:gd name="connsiteY7" fmla="*/ 77485 h 327726"/>
                <a:gd name="connsiteX8" fmla="*/ 119741 w 329001"/>
                <a:gd name="connsiteY8" fmla="*/ 60325 h 327726"/>
                <a:gd name="connsiteX9" fmla="*/ 120109 w 329001"/>
                <a:gd name="connsiteY9" fmla="*/ 0 h 327726"/>
                <a:gd name="connsiteX10" fmla="*/ 204581 w 329001"/>
                <a:gd name="connsiteY10" fmla="*/ 35548 h 327726"/>
                <a:gd name="connsiteX11" fmla="*/ 225699 w 329001"/>
                <a:gd name="connsiteY11" fmla="*/ 175111 h 327726"/>
                <a:gd name="connsiteX12" fmla="*/ 319410 w 329001"/>
                <a:gd name="connsiteY12" fmla="*/ 252791 h 327726"/>
                <a:gd name="connsiteX13" fmla="*/ 316771 w 329001"/>
                <a:gd name="connsiteY13" fmla="*/ 300189 h 327726"/>
                <a:gd name="connsiteX14" fmla="*/ 300932 w 329001"/>
                <a:gd name="connsiteY14" fmla="*/ 315989 h 327726"/>
                <a:gd name="connsiteX15" fmla="*/ 253417 w 329001"/>
                <a:gd name="connsiteY15" fmla="*/ 318622 h 327726"/>
                <a:gd name="connsiteX16" fmla="*/ 175544 w 329001"/>
                <a:gd name="connsiteY16" fmla="*/ 225142 h 327726"/>
                <a:gd name="connsiteX17" fmla="*/ 120109 w 329001"/>
                <a:gd name="connsiteY17" fmla="*/ 238308 h 327726"/>
                <a:gd name="connsiteX18" fmla="*/ 35636 w 329001"/>
                <a:gd name="connsiteY18" fmla="*/ 204076 h 327726"/>
                <a:gd name="connsiteX19" fmla="*/ 35636 w 329001"/>
                <a:gd name="connsiteY19" fmla="*/ 35548 h 327726"/>
                <a:gd name="connsiteX20" fmla="*/ 120109 w 329001"/>
                <a:gd name="connsiteY20" fmla="*/ 0 h 32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9001" h="327726">
                  <a:moveTo>
                    <a:pt x="119741" y="60325"/>
                  </a:moveTo>
                  <a:cubicBezTo>
                    <a:pt x="104116" y="60325"/>
                    <a:pt x="89793" y="66925"/>
                    <a:pt x="78074" y="77485"/>
                  </a:cubicBezTo>
                  <a:cubicBezTo>
                    <a:pt x="67657" y="89364"/>
                    <a:pt x="61146" y="103883"/>
                    <a:pt x="61146" y="119723"/>
                  </a:cubicBezTo>
                  <a:cubicBezTo>
                    <a:pt x="61146" y="135562"/>
                    <a:pt x="67657" y="150081"/>
                    <a:pt x="78074" y="160641"/>
                  </a:cubicBezTo>
                  <a:cubicBezTo>
                    <a:pt x="89793" y="171201"/>
                    <a:pt x="104116" y="177800"/>
                    <a:pt x="119741" y="177800"/>
                  </a:cubicBezTo>
                  <a:cubicBezTo>
                    <a:pt x="135367" y="177800"/>
                    <a:pt x="149690" y="171201"/>
                    <a:pt x="160107" y="160641"/>
                  </a:cubicBezTo>
                  <a:cubicBezTo>
                    <a:pt x="171826" y="150081"/>
                    <a:pt x="177034" y="135562"/>
                    <a:pt x="177034" y="119723"/>
                  </a:cubicBezTo>
                  <a:cubicBezTo>
                    <a:pt x="177034" y="103883"/>
                    <a:pt x="171826" y="89364"/>
                    <a:pt x="160107" y="77485"/>
                  </a:cubicBezTo>
                  <a:cubicBezTo>
                    <a:pt x="149690" y="66925"/>
                    <a:pt x="135367" y="60325"/>
                    <a:pt x="119741" y="60325"/>
                  </a:cubicBezTo>
                  <a:close/>
                  <a:moveTo>
                    <a:pt x="120109" y="0"/>
                  </a:moveTo>
                  <a:cubicBezTo>
                    <a:pt x="150466" y="0"/>
                    <a:pt x="180823" y="11849"/>
                    <a:pt x="204581" y="35548"/>
                  </a:cubicBezTo>
                  <a:cubicBezTo>
                    <a:pt x="242858" y="72414"/>
                    <a:pt x="249457" y="130346"/>
                    <a:pt x="225699" y="175111"/>
                  </a:cubicBezTo>
                  <a:cubicBezTo>
                    <a:pt x="225699" y="175111"/>
                    <a:pt x="225699" y="175111"/>
                    <a:pt x="319410" y="252791"/>
                  </a:cubicBezTo>
                  <a:cubicBezTo>
                    <a:pt x="332609" y="263324"/>
                    <a:pt x="332609" y="284390"/>
                    <a:pt x="316771" y="300189"/>
                  </a:cubicBezTo>
                  <a:cubicBezTo>
                    <a:pt x="316771" y="300189"/>
                    <a:pt x="316771" y="300189"/>
                    <a:pt x="300932" y="315989"/>
                  </a:cubicBezTo>
                  <a:cubicBezTo>
                    <a:pt x="285094" y="330472"/>
                    <a:pt x="265295" y="331788"/>
                    <a:pt x="253417" y="318622"/>
                  </a:cubicBezTo>
                  <a:cubicBezTo>
                    <a:pt x="253417" y="318622"/>
                    <a:pt x="253417" y="318622"/>
                    <a:pt x="175544" y="225142"/>
                  </a:cubicBezTo>
                  <a:cubicBezTo>
                    <a:pt x="158385" y="234358"/>
                    <a:pt x="139907" y="238308"/>
                    <a:pt x="120109" y="238308"/>
                  </a:cubicBezTo>
                  <a:cubicBezTo>
                    <a:pt x="89752" y="238308"/>
                    <a:pt x="58074" y="227775"/>
                    <a:pt x="35636" y="204076"/>
                  </a:cubicBezTo>
                  <a:cubicBezTo>
                    <a:pt x="-11879" y="156678"/>
                    <a:pt x="-11879" y="81631"/>
                    <a:pt x="35636" y="35548"/>
                  </a:cubicBezTo>
                  <a:cubicBezTo>
                    <a:pt x="58074" y="11849"/>
                    <a:pt x="89752" y="0"/>
                    <a:pt x="12010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21590"/>
            <a:ext cx="12192000" cy="6815093"/>
          </a:xfrm>
          <a:prstGeom prst="rect">
            <a:avLst/>
          </a:prstGeom>
        </p:spPr>
      </p:pic>
      <p:pic>
        <p:nvPicPr>
          <p:cNvPr id="7" name="图片 6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7707">
            <a:off x="4724684" y="-2228850"/>
            <a:ext cx="11124632" cy="6858000"/>
          </a:xfrm>
          <a:prstGeom prst="rect">
            <a:avLst/>
          </a:prstGeom>
        </p:spPr>
      </p:pic>
      <p:pic>
        <p:nvPicPr>
          <p:cNvPr id="8" name="图片 7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9042">
            <a:off x="-4851651" y="1200149"/>
            <a:ext cx="11124632" cy="6858000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5631742" y="4925775"/>
            <a:ext cx="928516" cy="217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7" name="图片 16" descr="图片包含 黑色&#10;&#10;已生成极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32" y="1576985"/>
            <a:ext cx="3112573" cy="305111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36008" y="2274454"/>
            <a:ext cx="70485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i="1" dirty="0">
                <a:latin typeface="站酷高端黑" panose="02010600030101010101" pitchFamily="2" charset="-122"/>
                <a:ea typeface="站酷高端黑" panose="02010600030101010101" pitchFamily="2" charset="-122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天空, 建筑物, 时钟, 户外&#10;&#10;已生成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" t="9844" r="156" b="578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1163" y="632337"/>
            <a:ext cx="11124632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12273" y="2702258"/>
            <a:ext cx="3967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+mj-lt"/>
              </a:rPr>
              <a:t>Part 01</a:t>
            </a:r>
            <a:endParaRPr lang="zh-CN" altLang="en-US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27202" y="4170831"/>
            <a:ext cx="303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系统特色介绍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35258" y="4767289"/>
            <a:ext cx="4225047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 of Our System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5639893" y="5182930"/>
            <a:ext cx="9658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-4164894" y="632337"/>
            <a:ext cx="11124632" cy="6858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330871" y="1057098"/>
            <a:ext cx="1530259" cy="1530259"/>
            <a:chOff x="5516850" y="1264594"/>
            <a:chExt cx="377454" cy="377454"/>
          </a:xfrm>
        </p:grpSpPr>
        <p:sp>
          <p:nvSpPr>
            <p:cNvPr id="17" name="椭圆 16"/>
            <p:cNvSpPr/>
            <p:nvPr/>
          </p:nvSpPr>
          <p:spPr>
            <a:xfrm>
              <a:off x="5516850" y="1264594"/>
              <a:ext cx="377454" cy="377454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attachment-sign_14195"/>
            <p:cNvSpPr>
              <a:spLocks noChangeAspect="1"/>
            </p:cNvSpPr>
            <p:nvPr/>
          </p:nvSpPr>
          <p:spPr bwMode="auto">
            <a:xfrm>
              <a:off x="5653513" y="1350434"/>
              <a:ext cx="118417" cy="217099"/>
            </a:xfrm>
            <a:custGeom>
              <a:avLst/>
              <a:gdLst>
                <a:gd name="T0" fmla="*/ 128 w 140"/>
                <a:gd name="T1" fmla="*/ 125 h 256"/>
                <a:gd name="T2" fmla="*/ 118 w 140"/>
                <a:gd name="T3" fmla="*/ 137 h 256"/>
                <a:gd name="T4" fmla="*/ 117 w 140"/>
                <a:gd name="T5" fmla="*/ 171 h 256"/>
                <a:gd name="T6" fmla="*/ 111 w 140"/>
                <a:gd name="T7" fmla="*/ 211 h 256"/>
                <a:gd name="T8" fmla="*/ 70 w 140"/>
                <a:gd name="T9" fmla="*/ 234 h 256"/>
                <a:gd name="T10" fmla="*/ 22 w 140"/>
                <a:gd name="T11" fmla="*/ 186 h 256"/>
                <a:gd name="T12" fmla="*/ 22 w 140"/>
                <a:gd name="T13" fmla="*/ 49 h 256"/>
                <a:gd name="T14" fmla="*/ 49 w 140"/>
                <a:gd name="T15" fmla="*/ 22 h 256"/>
                <a:gd name="T16" fmla="*/ 76 w 140"/>
                <a:gd name="T17" fmla="*/ 49 h 256"/>
                <a:gd name="T18" fmla="*/ 76 w 140"/>
                <a:gd name="T19" fmla="*/ 186 h 256"/>
                <a:gd name="T20" fmla="*/ 68 w 140"/>
                <a:gd name="T21" fmla="*/ 194 h 256"/>
                <a:gd name="T22" fmla="*/ 60 w 140"/>
                <a:gd name="T23" fmla="*/ 186 h 256"/>
                <a:gd name="T24" fmla="*/ 60 w 140"/>
                <a:gd name="T25" fmla="*/ 83 h 256"/>
                <a:gd name="T26" fmla="*/ 49 w 140"/>
                <a:gd name="T27" fmla="*/ 72 h 256"/>
                <a:gd name="T28" fmla="*/ 38 w 140"/>
                <a:gd name="T29" fmla="*/ 83 h 256"/>
                <a:gd name="T30" fmla="*/ 38 w 140"/>
                <a:gd name="T31" fmla="*/ 186 h 256"/>
                <a:gd name="T32" fmla="*/ 38 w 140"/>
                <a:gd name="T33" fmla="*/ 187 h 256"/>
                <a:gd name="T34" fmla="*/ 68 w 140"/>
                <a:gd name="T35" fmla="*/ 215 h 256"/>
                <a:gd name="T36" fmla="*/ 90 w 140"/>
                <a:gd name="T37" fmla="*/ 205 h 256"/>
                <a:gd name="T38" fmla="*/ 98 w 140"/>
                <a:gd name="T39" fmla="*/ 166 h 256"/>
                <a:gd name="T40" fmla="*/ 98 w 140"/>
                <a:gd name="T41" fmla="*/ 64 h 256"/>
                <a:gd name="T42" fmla="*/ 98 w 140"/>
                <a:gd name="T43" fmla="*/ 43 h 256"/>
                <a:gd name="T44" fmla="*/ 91 w 140"/>
                <a:gd name="T45" fmla="*/ 24 h 256"/>
                <a:gd name="T46" fmla="*/ 49 w 140"/>
                <a:gd name="T47" fmla="*/ 0 h 256"/>
                <a:gd name="T48" fmla="*/ 7 w 140"/>
                <a:gd name="T49" fmla="*/ 24 h 256"/>
                <a:gd name="T50" fmla="*/ 1 w 140"/>
                <a:gd name="T51" fmla="*/ 43 h 256"/>
                <a:gd name="T52" fmla="*/ 0 w 140"/>
                <a:gd name="T53" fmla="*/ 64 h 256"/>
                <a:gd name="T54" fmla="*/ 0 w 140"/>
                <a:gd name="T55" fmla="*/ 186 h 256"/>
                <a:gd name="T56" fmla="*/ 70 w 140"/>
                <a:gd name="T57" fmla="*/ 256 h 256"/>
                <a:gd name="T58" fmla="*/ 140 w 140"/>
                <a:gd name="T59" fmla="*/ 186 h 256"/>
                <a:gd name="T60" fmla="*/ 139 w 140"/>
                <a:gd name="T61" fmla="*/ 137 h 256"/>
                <a:gd name="T62" fmla="*/ 128 w 140"/>
                <a:gd name="T63" fmla="*/ 12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256">
                  <a:moveTo>
                    <a:pt x="128" y="125"/>
                  </a:moveTo>
                  <a:cubicBezTo>
                    <a:pt x="122" y="125"/>
                    <a:pt x="118" y="131"/>
                    <a:pt x="118" y="137"/>
                  </a:cubicBezTo>
                  <a:cubicBezTo>
                    <a:pt x="118" y="137"/>
                    <a:pt x="117" y="155"/>
                    <a:pt x="117" y="171"/>
                  </a:cubicBezTo>
                  <a:cubicBezTo>
                    <a:pt x="117" y="182"/>
                    <a:pt x="117" y="202"/>
                    <a:pt x="111" y="211"/>
                  </a:cubicBezTo>
                  <a:cubicBezTo>
                    <a:pt x="102" y="225"/>
                    <a:pt x="87" y="234"/>
                    <a:pt x="70" y="234"/>
                  </a:cubicBezTo>
                  <a:cubicBezTo>
                    <a:pt x="44" y="234"/>
                    <a:pt x="22" y="213"/>
                    <a:pt x="22" y="186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34"/>
                    <a:pt x="34" y="22"/>
                    <a:pt x="49" y="22"/>
                  </a:cubicBezTo>
                  <a:cubicBezTo>
                    <a:pt x="64" y="22"/>
                    <a:pt x="76" y="34"/>
                    <a:pt x="76" y="49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90"/>
                    <a:pt x="73" y="194"/>
                    <a:pt x="68" y="194"/>
                  </a:cubicBezTo>
                  <a:cubicBezTo>
                    <a:pt x="64" y="194"/>
                    <a:pt x="60" y="190"/>
                    <a:pt x="60" y="186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77"/>
                    <a:pt x="55" y="72"/>
                    <a:pt x="49" y="72"/>
                  </a:cubicBezTo>
                  <a:cubicBezTo>
                    <a:pt x="43" y="72"/>
                    <a:pt x="38" y="77"/>
                    <a:pt x="38" y="83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9" y="203"/>
                    <a:pt x="52" y="215"/>
                    <a:pt x="68" y="215"/>
                  </a:cubicBezTo>
                  <a:cubicBezTo>
                    <a:pt x="77" y="215"/>
                    <a:pt x="85" y="211"/>
                    <a:pt x="90" y="205"/>
                  </a:cubicBezTo>
                  <a:cubicBezTo>
                    <a:pt x="98" y="197"/>
                    <a:pt x="98" y="177"/>
                    <a:pt x="98" y="166"/>
                  </a:cubicBezTo>
                  <a:cubicBezTo>
                    <a:pt x="98" y="138"/>
                    <a:pt x="98" y="91"/>
                    <a:pt x="98" y="64"/>
                  </a:cubicBezTo>
                  <a:cubicBezTo>
                    <a:pt x="98" y="53"/>
                    <a:pt x="98" y="43"/>
                    <a:pt x="98" y="43"/>
                  </a:cubicBezTo>
                  <a:cubicBezTo>
                    <a:pt x="98" y="43"/>
                    <a:pt x="97" y="33"/>
                    <a:pt x="91" y="24"/>
                  </a:cubicBezTo>
                  <a:cubicBezTo>
                    <a:pt x="82" y="9"/>
                    <a:pt x="67" y="0"/>
                    <a:pt x="49" y="0"/>
                  </a:cubicBezTo>
                  <a:cubicBezTo>
                    <a:pt x="31" y="0"/>
                    <a:pt x="16" y="9"/>
                    <a:pt x="7" y="24"/>
                  </a:cubicBezTo>
                  <a:cubicBezTo>
                    <a:pt x="1" y="33"/>
                    <a:pt x="1" y="43"/>
                    <a:pt x="1" y="43"/>
                  </a:cubicBezTo>
                  <a:cubicBezTo>
                    <a:pt x="1" y="43"/>
                    <a:pt x="0" y="53"/>
                    <a:pt x="0" y="64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225"/>
                    <a:pt x="32" y="256"/>
                    <a:pt x="70" y="256"/>
                  </a:cubicBezTo>
                  <a:cubicBezTo>
                    <a:pt x="108" y="256"/>
                    <a:pt x="140" y="225"/>
                    <a:pt x="140" y="186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39" y="131"/>
                    <a:pt x="134" y="125"/>
                    <a:pt x="128" y="12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完成度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A88FFFD-ED3C-FC43-AD42-98BB68E2650B}"/>
              </a:ext>
            </a:extLst>
          </p:cNvPr>
          <p:cNvSpPr txBox="1"/>
          <p:nvPr/>
        </p:nvSpPr>
        <p:spPr>
          <a:xfrm>
            <a:off x="1306676" y="1823836"/>
            <a:ext cx="95786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MO" altLang="en-US" sz="2000" dirty="0"/>
          </a:p>
          <a:p>
            <a:r>
              <a:rPr lang="en-US" altLang="zh-MO" sz="2000" dirty="0">
                <a:solidFill>
                  <a:srgbClr val="2EA121"/>
                </a:solidFill>
              </a:rPr>
              <a:t>【</a:t>
            </a:r>
            <a:r>
              <a:rPr lang="zh-MO" altLang="en-US" sz="2000" dirty="0">
                <a:solidFill>
                  <a:srgbClr val="2EA121"/>
                </a:solidFill>
              </a:rPr>
              <a:t>必须</a:t>
            </a:r>
            <a:r>
              <a:rPr lang="en-US" altLang="zh-MO" sz="2000" dirty="0">
                <a:solidFill>
                  <a:srgbClr val="2EA121"/>
                </a:solidFill>
              </a:rPr>
              <a:t>】</a:t>
            </a:r>
            <a:r>
              <a:rPr lang="zh-MO" altLang="en-US" sz="2000" dirty="0"/>
              <a:t>产出“模版配置” </a:t>
            </a:r>
            <a:r>
              <a:rPr lang="en-US" altLang="zh-MO" sz="2000" dirty="0"/>
              <a:t>&amp; “</a:t>
            </a:r>
            <a:r>
              <a:rPr lang="zh-MO" altLang="en-US" sz="2000" dirty="0"/>
              <a:t>写入行为描述”，供在线</a:t>
            </a:r>
            <a:r>
              <a:rPr lang="en-US" altLang="zh-MO" sz="2000" dirty="0"/>
              <a:t>/</a:t>
            </a:r>
            <a:r>
              <a:rPr lang="zh-MO" altLang="en-US" sz="2000" dirty="0"/>
              <a:t>离线服务使用；</a:t>
            </a:r>
            <a:endParaRPr lang="en-US" altLang="zh-MO" sz="2000" dirty="0"/>
          </a:p>
          <a:p>
            <a:pPr>
              <a:buFont typeface="+mj-lt"/>
              <a:buAutoNum type="arabicPeriod"/>
            </a:pPr>
            <a:endParaRPr lang="zh-MO" altLang="en-US" sz="2000" dirty="0"/>
          </a:p>
          <a:p>
            <a:r>
              <a:rPr lang="en-US" altLang="zh-MO" sz="2000" dirty="0">
                <a:solidFill>
                  <a:srgbClr val="2EA121"/>
                </a:solidFill>
              </a:rPr>
              <a:t>【</a:t>
            </a:r>
            <a:r>
              <a:rPr lang="zh-MO" altLang="en-US" sz="2000" dirty="0">
                <a:solidFill>
                  <a:srgbClr val="2EA121"/>
                </a:solidFill>
              </a:rPr>
              <a:t>必须</a:t>
            </a:r>
            <a:r>
              <a:rPr lang="en-US" altLang="zh-MO" sz="2000" dirty="0">
                <a:solidFill>
                  <a:srgbClr val="2EA121"/>
                </a:solidFill>
              </a:rPr>
              <a:t>】</a:t>
            </a:r>
            <a:r>
              <a:rPr lang="zh-MO" altLang="en-US" sz="2000" dirty="0"/>
              <a:t>针对上述配置，提供和实现可视化</a:t>
            </a:r>
            <a:r>
              <a:rPr lang="en-US" altLang="zh-MO" sz="2000" dirty="0"/>
              <a:t>/</a:t>
            </a:r>
            <a:r>
              <a:rPr lang="zh-MO" altLang="en-US" sz="2000" dirty="0"/>
              <a:t>友好的交互页面，降低配置运营成本； </a:t>
            </a:r>
          </a:p>
          <a:p>
            <a:pPr>
              <a:buFont typeface="+mj-lt"/>
              <a:buAutoNum type="arabicPeriod"/>
            </a:pPr>
            <a:endParaRPr lang="en-US" altLang="zh-MO" sz="2000" dirty="0">
              <a:solidFill>
                <a:srgbClr val="2EA121"/>
              </a:solidFill>
            </a:endParaRPr>
          </a:p>
          <a:p>
            <a:r>
              <a:rPr lang="en-US" altLang="zh-MO" sz="2000" dirty="0">
                <a:solidFill>
                  <a:srgbClr val="2EA121"/>
                </a:solidFill>
              </a:rPr>
              <a:t>【</a:t>
            </a:r>
            <a:r>
              <a:rPr lang="zh-MO" altLang="en-US" sz="2000" dirty="0">
                <a:solidFill>
                  <a:srgbClr val="2EA121"/>
                </a:solidFill>
              </a:rPr>
              <a:t>必须</a:t>
            </a:r>
            <a:r>
              <a:rPr lang="en-US" altLang="zh-MO" sz="2000" dirty="0">
                <a:solidFill>
                  <a:srgbClr val="2EA121"/>
                </a:solidFill>
              </a:rPr>
              <a:t>】</a:t>
            </a:r>
            <a:r>
              <a:rPr lang="zh-MO" altLang="en-US" sz="2000" dirty="0"/>
              <a:t>提供人工触发全量离线建库的功能模式；</a:t>
            </a:r>
            <a:endParaRPr lang="en-US" altLang="zh-MO" sz="2000" dirty="0"/>
          </a:p>
          <a:p>
            <a:endParaRPr lang="zh-MO" altLang="en-US" sz="2000" dirty="0"/>
          </a:p>
          <a:p>
            <a:r>
              <a:rPr lang="en-US" altLang="zh-MO" sz="2000" dirty="0">
                <a:solidFill>
                  <a:srgbClr val="2EA121"/>
                </a:solidFill>
              </a:rPr>
              <a:t>【</a:t>
            </a:r>
            <a:r>
              <a:rPr lang="zh-MO" altLang="en-US" sz="2000" dirty="0">
                <a:solidFill>
                  <a:srgbClr val="2EA121"/>
                </a:solidFill>
              </a:rPr>
              <a:t>必须</a:t>
            </a:r>
            <a:r>
              <a:rPr lang="en-US" altLang="zh-MO" sz="2000" dirty="0">
                <a:solidFill>
                  <a:srgbClr val="2EA121"/>
                </a:solidFill>
              </a:rPr>
              <a:t>】</a:t>
            </a:r>
            <a:r>
              <a:rPr lang="zh-MO" altLang="en-US" sz="2000" dirty="0"/>
              <a:t>提供各种内外部运营人员的登录与权限系统；</a:t>
            </a:r>
            <a:endParaRPr lang="en-US" altLang="zh-MO" sz="2000" dirty="0"/>
          </a:p>
          <a:p>
            <a:endParaRPr lang="zh-MO" altLang="en-US" sz="2000" dirty="0"/>
          </a:p>
          <a:p>
            <a:r>
              <a:rPr lang="en-US" altLang="zh-MO" sz="2000" dirty="0">
                <a:solidFill>
                  <a:srgbClr val="2EA121"/>
                </a:solidFill>
              </a:rPr>
              <a:t>【</a:t>
            </a:r>
            <a:r>
              <a:rPr lang="zh-MO" altLang="en-US" sz="2000" dirty="0">
                <a:solidFill>
                  <a:srgbClr val="2EA121"/>
                </a:solidFill>
              </a:rPr>
              <a:t>必须</a:t>
            </a:r>
            <a:r>
              <a:rPr lang="en-US" altLang="zh-MO" sz="2000" dirty="0">
                <a:solidFill>
                  <a:srgbClr val="2EA121"/>
                </a:solidFill>
              </a:rPr>
              <a:t>】</a:t>
            </a:r>
            <a:r>
              <a:rPr lang="zh-MO" altLang="en-US" sz="2000" dirty="0"/>
              <a:t>提供直接编辑离线数据的功能模式和交互页面</a:t>
            </a:r>
            <a:endParaRPr lang="en-US" altLang="zh-MO" sz="2000" dirty="0"/>
          </a:p>
        </p:txBody>
      </p:sp>
    </p:spTree>
    <p:extLst>
      <p:ext uri="{BB962C8B-B14F-4D97-AF65-F5344CB8AC3E}">
        <p14:creationId xmlns:p14="http://schemas.microsoft.com/office/powerpoint/2010/main" val="34470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搜索过程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A88FFFD-ED3C-FC43-AD42-98BB68E2650B}"/>
              </a:ext>
            </a:extLst>
          </p:cNvPr>
          <p:cNvSpPr txBox="1"/>
          <p:nvPr/>
        </p:nvSpPr>
        <p:spPr>
          <a:xfrm>
            <a:off x="1306675" y="2006306"/>
            <a:ext cx="957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MO" altLang="en-US" sz="2800" dirty="0"/>
              <a:t>宝马的价格是什么</a:t>
            </a:r>
            <a:endParaRPr lang="en-US" altLang="zh-MO" sz="2800" dirty="0"/>
          </a:p>
        </p:txBody>
      </p:sp>
      <p:sp>
        <p:nvSpPr>
          <p:cNvPr id="2" name="向下箭號 1">
            <a:extLst>
              <a:ext uri="{FF2B5EF4-FFF2-40B4-BE49-F238E27FC236}">
                <a16:creationId xmlns:a16="http://schemas.microsoft.com/office/drawing/2014/main" id="{1F337C48-C300-5543-8A83-0EAA68F0FD73}"/>
              </a:ext>
            </a:extLst>
          </p:cNvPr>
          <p:cNvSpPr/>
          <p:nvPr/>
        </p:nvSpPr>
        <p:spPr>
          <a:xfrm>
            <a:off x="5856157" y="2753527"/>
            <a:ext cx="479685" cy="419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MO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BA1AF0-1148-2347-B0FA-093B74466EE0}"/>
              </a:ext>
            </a:extLst>
          </p:cNvPr>
          <p:cNvSpPr txBox="1"/>
          <p:nvPr/>
        </p:nvSpPr>
        <p:spPr>
          <a:xfrm>
            <a:off x="1306675" y="2006306"/>
            <a:ext cx="957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MO" altLang="en-US" sz="2800" dirty="0">
                <a:solidFill>
                  <a:srgbClr val="FF0000"/>
                </a:solidFill>
              </a:rPr>
              <a:t>宝马</a:t>
            </a:r>
            <a:r>
              <a:rPr lang="zh-MO" altLang="en-US" sz="2800" dirty="0"/>
              <a:t>的价格是什么</a:t>
            </a:r>
            <a:endParaRPr lang="en-US" altLang="zh-MO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0F47576-AACC-364C-8212-2D8FCB57B072}"/>
              </a:ext>
            </a:extLst>
          </p:cNvPr>
          <p:cNvSpPr txBox="1"/>
          <p:nvPr/>
        </p:nvSpPr>
        <p:spPr>
          <a:xfrm>
            <a:off x="6596722" y="277872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MO" dirty="0"/>
              <a:t>Car</a:t>
            </a:r>
            <a:endParaRPr kumimoji="1" lang="zh-MO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75B118-C337-D248-AA5F-2DA518167BC8}"/>
              </a:ext>
            </a:extLst>
          </p:cNvPr>
          <p:cNvSpPr txBox="1"/>
          <p:nvPr/>
        </p:nvSpPr>
        <p:spPr>
          <a:xfrm>
            <a:off x="2685949" y="3343049"/>
            <a:ext cx="710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MO" sz="2400" dirty="0"/>
              <a:t>[title][garbage][intent][garbage]</a:t>
            </a:r>
            <a:endParaRPr kumimoji="1" lang="zh-MO" altLang="en-US" sz="2400" dirty="0"/>
          </a:p>
        </p:txBody>
      </p:sp>
      <p:sp>
        <p:nvSpPr>
          <p:cNvPr id="12" name="向下箭號 11">
            <a:extLst>
              <a:ext uri="{FF2B5EF4-FFF2-40B4-BE49-F238E27FC236}">
                <a16:creationId xmlns:a16="http://schemas.microsoft.com/office/drawing/2014/main" id="{802B79CD-EE9A-3F47-9099-1CE2B1EE02E7}"/>
              </a:ext>
            </a:extLst>
          </p:cNvPr>
          <p:cNvSpPr/>
          <p:nvPr/>
        </p:nvSpPr>
        <p:spPr>
          <a:xfrm>
            <a:off x="5856157" y="3999708"/>
            <a:ext cx="479685" cy="419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MO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A0171D-F62C-4B4D-8571-5CED59E38D07}"/>
              </a:ext>
            </a:extLst>
          </p:cNvPr>
          <p:cNvSpPr txBox="1"/>
          <p:nvPr/>
        </p:nvSpPr>
        <p:spPr>
          <a:xfrm>
            <a:off x="6596722" y="4042219"/>
            <a:ext cx="374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MO" dirty="0"/>
              <a:t>title:"</a:t>
            </a:r>
            <a:r>
              <a:rPr kumimoji="1" lang="zh-MO" altLang="en-US" dirty="0"/>
              <a:t>宝马</a:t>
            </a:r>
            <a:r>
              <a:rPr kumimoji="1" lang="en-US" altLang="zh-MO" dirty="0"/>
              <a:t>", intent="</a:t>
            </a:r>
            <a:r>
              <a:rPr kumimoji="1" lang="zh-MO" altLang="en-US" dirty="0"/>
              <a:t>价格</a:t>
            </a:r>
            <a:r>
              <a:rPr kumimoji="1" lang="en-US" altLang="zh-MO" dirty="0"/>
              <a:t>"</a:t>
            </a:r>
            <a:endParaRPr kumimoji="1" lang="zh-MO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772886-D120-C94F-9D99-D99CE2AFA25F}"/>
              </a:ext>
            </a:extLst>
          </p:cNvPr>
          <p:cNvSpPr txBox="1"/>
          <p:nvPr/>
        </p:nvSpPr>
        <p:spPr>
          <a:xfrm>
            <a:off x="2685948" y="4633227"/>
            <a:ext cx="710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MO" sz="2400" dirty="0"/>
              <a:t>{"title": "</a:t>
            </a:r>
            <a:r>
              <a:rPr kumimoji="1" lang="zh-MO" altLang="en-US" sz="2400" dirty="0"/>
              <a:t>宝马</a:t>
            </a:r>
            <a:r>
              <a:rPr kumimoji="1" lang="en-US" altLang="zh-MO" sz="2400" dirty="0"/>
              <a:t>", "display":{"…"}}</a:t>
            </a:r>
            <a:endParaRPr kumimoji="1" lang="zh-MO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897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8" grpId="0"/>
      <p:bldP spid="5" grpId="0"/>
      <p:bldP spid="10" grpId="0"/>
      <p:bldP spid="12" grpId="0" animBg="1"/>
      <p:bldP spid="13" grpId="0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MO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稳定</a:t>
            </a:r>
            <a:endParaRPr lang="zh-CN" altLang="en-US" sz="4400" dirty="0">
              <a:solidFill>
                <a:schemeClr val="bg1"/>
              </a:solidFill>
              <a:latin typeface="站酷高端黑" panose="02010600030101010101" pitchFamily="2" charset="-122"/>
              <a:ea typeface="站酷高端黑" panose="02010600030101010101" pitchFamily="2" charset="-122"/>
              <a:cs typeface="Segoe UI Semibold" panose="020B0702040204020203" pitchFamily="34" charset="0"/>
            </a:endParaRP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41B6E12-003C-0846-95A8-37C2EC833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20" y="2558127"/>
            <a:ext cx="4236674" cy="1588753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A88FFFD-ED3C-FC43-AD42-98BB68E2650B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  <a:sym typeface="+mn-lt"/>
              </a:rPr>
              <a:t>速度快，效率好</a:t>
            </a:r>
            <a:endParaRPr lang="ru-RU" altLang="zh-MO" sz="3600" dirty="0">
              <a:latin typeface="Songti SC" panose="02010600040101010101" pitchFamily="2" charset="-122"/>
              <a:ea typeface="Songti SC" panose="02010600040101010101" pitchFamily="2" charset="-122"/>
              <a:sym typeface="+mn-lt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850991D-ADC6-944D-B348-11214638D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5" y="2477116"/>
            <a:ext cx="2020127" cy="175077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F5B06B2-A648-1F42-B5F0-A98017F09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15" y="1722393"/>
            <a:ext cx="4764382" cy="3271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项目特色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grpSp>
        <p:nvGrpSpPr>
          <p:cNvPr id="6" name="组合 5"/>
          <p:cNvGrpSpPr/>
          <p:nvPr/>
        </p:nvGrpSpPr>
        <p:grpSpPr>
          <a:xfrm>
            <a:off x="6251640" y="1464842"/>
            <a:ext cx="3533375" cy="4859259"/>
            <a:chOff x="6146986" y="1277270"/>
            <a:chExt cx="3533375" cy="4859259"/>
          </a:xfrm>
        </p:grpSpPr>
        <p:grpSp>
          <p:nvGrpSpPr>
            <p:cNvPr id="7" name="Group 743"/>
            <p:cNvGrpSpPr/>
            <p:nvPr/>
          </p:nvGrpSpPr>
          <p:grpSpPr>
            <a:xfrm rot="16200000">
              <a:off x="5995689" y="2454800"/>
              <a:ext cx="4195803" cy="2494258"/>
              <a:chOff x="596144" y="241065"/>
              <a:chExt cx="7676207" cy="4563235"/>
            </a:xfrm>
          </p:grpSpPr>
          <p:sp>
            <p:nvSpPr>
              <p:cNvPr id="68" name="Shape 733"/>
              <p:cNvSpPr/>
              <p:nvPr/>
            </p:nvSpPr>
            <p:spPr>
              <a:xfrm flipV="1">
                <a:off x="1460833" y="241065"/>
                <a:ext cx="2955035" cy="2480401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9" name="Shape 734"/>
              <p:cNvSpPr/>
              <p:nvPr/>
            </p:nvSpPr>
            <p:spPr>
              <a:xfrm flipV="1">
                <a:off x="3459776" y="241065"/>
                <a:ext cx="956092" cy="2520623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70" name="Shape 735"/>
              <p:cNvSpPr/>
              <p:nvPr/>
            </p:nvSpPr>
            <p:spPr>
              <a:xfrm flipH="1" flipV="1">
                <a:off x="4415868" y="241065"/>
                <a:ext cx="974721" cy="2516020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71" name="Shape 736"/>
              <p:cNvSpPr/>
              <p:nvPr/>
            </p:nvSpPr>
            <p:spPr>
              <a:xfrm flipH="1" flipV="1">
                <a:off x="4415868" y="241065"/>
                <a:ext cx="2973419" cy="2491288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72" name="Shape 737"/>
              <p:cNvSpPr/>
              <p:nvPr/>
            </p:nvSpPr>
            <p:spPr>
              <a:xfrm flipH="1">
                <a:off x="596144" y="2721464"/>
                <a:ext cx="864690" cy="2056979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73" name="Shape 738"/>
              <p:cNvSpPr/>
              <p:nvPr/>
            </p:nvSpPr>
            <p:spPr>
              <a:xfrm>
                <a:off x="3459776" y="2761688"/>
                <a:ext cx="2267665" cy="2024887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74" name="Shape 739"/>
              <p:cNvSpPr/>
              <p:nvPr/>
            </p:nvSpPr>
            <p:spPr>
              <a:xfrm>
                <a:off x="7389286" y="2732352"/>
                <a:ext cx="883066" cy="2071949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75" name="Shape 740"/>
              <p:cNvSpPr/>
              <p:nvPr/>
            </p:nvSpPr>
            <p:spPr>
              <a:xfrm flipH="1">
                <a:off x="5719599" y="2732352"/>
                <a:ext cx="1669688" cy="2035204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76" name="Shape 741"/>
              <p:cNvSpPr/>
              <p:nvPr/>
            </p:nvSpPr>
            <p:spPr>
              <a:xfrm flipH="1">
                <a:off x="3176428" y="2757084"/>
                <a:ext cx="2214161" cy="2022486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77" name="Shape 742"/>
              <p:cNvSpPr/>
              <p:nvPr/>
            </p:nvSpPr>
            <p:spPr>
              <a:xfrm flipH="1" flipV="1">
                <a:off x="1464524" y="2758210"/>
                <a:ext cx="1690492" cy="2020233"/>
              </a:xfrm>
              <a:prstGeom prst="line">
                <a:avLst/>
              </a:prstGeom>
              <a:noFill/>
              <a:ln w="63500" cap="flat">
                <a:solidFill>
                  <a:srgbClr val="E5E5E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8" name="Shape 744"/>
            <p:cNvSpPr/>
            <p:nvPr/>
          </p:nvSpPr>
          <p:spPr>
            <a:xfrm rot="16200000">
              <a:off x="6146986" y="3012721"/>
              <a:ext cx="1388360" cy="138836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lnSpc>
                  <a:spcPct val="90000"/>
                </a:lnSpc>
                <a:defRPr sz="4000">
                  <a:solidFill>
                    <a:srgbClr val="FFFFFF"/>
                  </a:solidFill>
                </a:defRPr>
              </a:pPr>
              <a:endParaRPr sz="20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0" name="Shape 745"/>
            <p:cNvSpPr/>
            <p:nvPr/>
          </p:nvSpPr>
          <p:spPr>
            <a:xfrm rot="16200000">
              <a:off x="8986181" y="1277270"/>
              <a:ext cx="694180" cy="69418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3500" cap="all">
                  <a:solidFill>
                    <a:srgbClr val="FFFFFF"/>
                  </a:solidFill>
                </a:defRPr>
              </a:pPr>
              <a:endParaRPr sz="175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2" name="Shape 748"/>
            <p:cNvSpPr/>
            <p:nvPr/>
          </p:nvSpPr>
          <p:spPr>
            <a:xfrm rot="16200000">
              <a:off x="8986181" y="5442349"/>
              <a:ext cx="694180" cy="69418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3500" cap="all">
                  <a:solidFill>
                    <a:srgbClr val="FFFFFF"/>
                  </a:solidFill>
                </a:defRPr>
              </a:pPr>
              <a:endParaRPr sz="175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3" name="Shape 751"/>
            <p:cNvSpPr/>
            <p:nvPr/>
          </p:nvSpPr>
          <p:spPr>
            <a:xfrm rot="16200000">
              <a:off x="7868552" y="4991132"/>
              <a:ext cx="694180" cy="69418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3500" cap="all">
                  <a:solidFill>
                    <a:srgbClr val="FFFFFF"/>
                  </a:solidFill>
                </a:defRPr>
              </a:pPr>
              <a:endParaRPr sz="175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4" name="Shape 754"/>
            <p:cNvSpPr/>
            <p:nvPr/>
          </p:nvSpPr>
          <p:spPr>
            <a:xfrm rot="16200000">
              <a:off x="8986181" y="2665630"/>
              <a:ext cx="694180" cy="69418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3500" cap="all">
                  <a:solidFill>
                    <a:srgbClr val="FFFFFF"/>
                  </a:solidFill>
                </a:defRPr>
              </a:pPr>
              <a:endParaRPr sz="175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5" name="Shape 757"/>
            <p:cNvSpPr/>
            <p:nvPr/>
          </p:nvSpPr>
          <p:spPr>
            <a:xfrm rot="16200000">
              <a:off x="7868552" y="2816036"/>
              <a:ext cx="694181" cy="69418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3500" cap="all">
                  <a:solidFill>
                    <a:srgbClr val="FFFFFF"/>
                  </a:solidFill>
                </a:defRPr>
              </a:pPr>
              <a:endParaRPr sz="175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6" name="Shape 760"/>
            <p:cNvSpPr/>
            <p:nvPr/>
          </p:nvSpPr>
          <p:spPr>
            <a:xfrm rot="16200000">
              <a:off x="8986181" y="4053990"/>
              <a:ext cx="694180" cy="69418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3500" cap="all">
                  <a:solidFill>
                    <a:srgbClr val="FFFFFF"/>
                  </a:solidFill>
                </a:defRPr>
              </a:pPr>
              <a:endParaRPr sz="175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7" name="Shape 763"/>
            <p:cNvSpPr/>
            <p:nvPr/>
          </p:nvSpPr>
          <p:spPr>
            <a:xfrm rot="16200000">
              <a:off x="7868552" y="1728488"/>
              <a:ext cx="694180" cy="69418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3500" cap="all">
                  <a:solidFill>
                    <a:srgbClr val="FFFFFF"/>
                  </a:solidFill>
                </a:defRPr>
              </a:pPr>
              <a:endParaRPr sz="175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8" name="Shape 766"/>
            <p:cNvSpPr/>
            <p:nvPr/>
          </p:nvSpPr>
          <p:spPr>
            <a:xfrm rot="16200000">
              <a:off x="7868552" y="3903584"/>
              <a:ext cx="694181" cy="69418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92100">
                <a:defRPr sz="3500" cap="all">
                  <a:solidFill>
                    <a:srgbClr val="FFFFFF"/>
                  </a:solidFill>
                </a:defRPr>
              </a:pPr>
              <a:endParaRPr sz="175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19" name="Group 71"/>
            <p:cNvGrpSpPr/>
            <p:nvPr/>
          </p:nvGrpSpPr>
          <p:grpSpPr>
            <a:xfrm>
              <a:off x="9175011" y="2869291"/>
              <a:ext cx="309139" cy="309138"/>
              <a:chOff x="5621339" y="3012618"/>
              <a:chExt cx="520701" cy="520699"/>
            </a:xfrm>
          </p:grpSpPr>
          <p:sp>
            <p:nvSpPr>
              <p:cNvPr id="64" name="Freeform 78"/>
              <p:cNvSpPr>
                <a:spLocks noChangeArrowheads="1"/>
              </p:cNvSpPr>
              <p:nvPr/>
            </p:nvSpPr>
            <p:spPr bwMode="auto">
              <a:xfrm>
                <a:off x="5621339" y="3012618"/>
                <a:ext cx="520701" cy="520699"/>
              </a:xfrm>
              <a:custGeom>
                <a:avLst/>
                <a:gdLst>
                  <a:gd name="T0" fmla="*/ 497 w 498"/>
                  <a:gd name="T1" fmla="*/ 249 h 498"/>
                  <a:gd name="T2" fmla="*/ 497 w 498"/>
                  <a:gd name="T3" fmla="*/ 249 h 498"/>
                  <a:gd name="T4" fmla="*/ 249 w 498"/>
                  <a:gd name="T5" fmla="*/ 497 h 498"/>
                  <a:gd name="T6" fmla="*/ 0 w 498"/>
                  <a:gd name="T7" fmla="*/ 249 h 498"/>
                  <a:gd name="T8" fmla="*/ 249 w 498"/>
                  <a:gd name="T9" fmla="*/ 0 h 498"/>
                  <a:gd name="T10" fmla="*/ 497 w 498"/>
                  <a:gd name="T11" fmla="*/ 249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8" h="498">
                    <a:moveTo>
                      <a:pt x="497" y="249"/>
                    </a:moveTo>
                    <a:lnTo>
                      <a:pt x="497" y="249"/>
                    </a:lnTo>
                    <a:cubicBezTo>
                      <a:pt x="497" y="381"/>
                      <a:pt x="381" y="497"/>
                      <a:pt x="249" y="497"/>
                    </a:cubicBezTo>
                    <a:cubicBezTo>
                      <a:pt x="116" y="497"/>
                      <a:pt x="0" y="381"/>
                      <a:pt x="0" y="249"/>
                    </a:cubicBezTo>
                    <a:cubicBezTo>
                      <a:pt x="0" y="116"/>
                      <a:pt x="116" y="0"/>
                      <a:pt x="249" y="0"/>
                    </a:cubicBezTo>
                    <a:cubicBezTo>
                      <a:pt x="381" y="0"/>
                      <a:pt x="497" y="116"/>
                      <a:pt x="497" y="249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5" name="Line 79"/>
              <p:cNvSpPr>
                <a:spLocks noChangeShapeType="1"/>
              </p:cNvSpPr>
              <p:nvPr/>
            </p:nvSpPr>
            <p:spPr bwMode="auto">
              <a:xfrm>
                <a:off x="5878515" y="3012618"/>
                <a:ext cx="4763" cy="258762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6" name="Line 80"/>
              <p:cNvSpPr>
                <a:spLocks noChangeShapeType="1"/>
              </p:cNvSpPr>
              <p:nvPr/>
            </p:nvSpPr>
            <p:spPr bwMode="auto">
              <a:xfrm flipH="1" flipV="1">
                <a:off x="5875339" y="3271380"/>
                <a:ext cx="179388" cy="179388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7" name="Line 81"/>
              <p:cNvSpPr>
                <a:spLocks noChangeShapeType="1"/>
              </p:cNvSpPr>
              <p:nvPr/>
            </p:nvSpPr>
            <p:spPr bwMode="auto">
              <a:xfrm flipH="1">
                <a:off x="5875339" y="3099931"/>
                <a:ext cx="179388" cy="171449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20" name="Group 76"/>
            <p:cNvGrpSpPr/>
            <p:nvPr/>
          </p:nvGrpSpPr>
          <p:grpSpPr>
            <a:xfrm>
              <a:off x="6528028" y="3383800"/>
              <a:ext cx="620042" cy="620044"/>
              <a:chOff x="6726240" y="3012618"/>
              <a:chExt cx="520698" cy="520700"/>
            </a:xfrm>
          </p:grpSpPr>
          <p:sp>
            <p:nvSpPr>
              <p:cNvPr id="62" name="Freeform 82"/>
              <p:cNvSpPr>
                <a:spLocks noChangeArrowheads="1"/>
              </p:cNvSpPr>
              <p:nvPr/>
            </p:nvSpPr>
            <p:spPr bwMode="auto">
              <a:xfrm>
                <a:off x="6726240" y="3063419"/>
                <a:ext cx="469899" cy="469899"/>
              </a:xfrm>
              <a:custGeom>
                <a:avLst/>
                <a:gdLst>
                  <a:gd name="T0" fmla="*/ 447 w 448"/>
                  <a:gd name="T1" fmla="*/ 215 h 448"/>
                  <a:gd name="T2" fmla="*/ 447 w 448"/>
                  <a:gd name="T3" fmla="*/ 215 h 448"/>
                  <a:gd name="T4" fmla="*/ 447 w 448"/>
                  <a:gd name="T5" fmla="*/ 381 h 448"/>
                  <a:gd name="T6" fmla="*/ 381 w 448"/>
                  <a:gd name="T7" fmla="*/ 447 h 448"/>
                  <a:gd name="T8" fmla="*/ 66 w 448"/>
                  <a:gd name="T9" fmla="*/ 447 h 448"/>
                  <a:gd name="T10" fmla="*/ 0 w 448"/>
                  <a:gd name="T11" fmla="*/ 381 h 448"/>
                  <a:gd name="T12" fmla="*/ 0 w 448"/>
                  <a:gd name="T13" fmla="*/ 66 h 448"/>
                  <a:gd name="T14" fmla="*/ 66 w 448"/>
                  <a:gd name="T15" fmla="*/ 0 h 448"/>
                  <a:gd name="T16" fmla="*/ 232 w 448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8" h="448">
                    <a:moveTo>
                      <a:pt x="447" y="215"/>
                    </a:moveTo>
                    <a:lnTo>
                      <a:pt x="447" y="215"/>
                    </a:lnTo>
                    <a:cubicBezTo>
                      <a:pt x="447" y="381"/>
                      <a:pt x="447" y="381"/>
                      <a:pt x="447" y="381"/>
                    </a:cubicBezTo>
                    <a:cubicBezTo>
                      <a:pt x="447" y="414"/>
                      <a:pt x="414" y="447"/>
                      <a:pt x="381" y="447"/>
                    </a:cubicBezTo>
                    <a:cubicBezTo>
                      <a:pt x="66" y="447"/>
                      <a:pt x="66" y="447"/>
                      <a:pt x="66" y="447"/>
                    </a:cubicBezTo>
                    <a:cubicBezTo>
                      <a:pt x="33" y="447"/>
                      <a:pt x="0" y="414"/>
                      <a:pt x="0" y="381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34"/>
                      <a:pt x="33" y="0"/>
                      <a:pt x="66" y="0"/>
                    </a:cubicBezTo>
                    <a:cubicBezTo>
                      <a:pt x="232" y="0"/>
                      <a:pt x="232" y="0"/>
                      <a:pt x="232" y="0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3" name="Freeform 83"/>
              <p:cNvSpPr>
                <a:spLocks noChangeArrowheads="1"/>
              </p:cNvSpPr>
              <p:nvPr/>
            </p:nvSpPr>
            <p:spPr bwMode="auto">
              <a:xfrm>
                <a:off x="6846888" y="3012618"/>
                <a:ext cx="400050" cy="401637"/>
              </a:xfrm>
              <a:custGeom>
                <a:avLst/>
                <a:gdLst>
                  <a:gd name="T0" fmla="*/ 0 w 382"/>
                  <a:gd name="T1" fmla="*/ 381 h 382"/>
                  <a:gd name="T2" fmla="*/ 16 w 382"/>
                  <a:gd name="T3" fmla="*/ 265 h 382"/>
                  <a:gd name="T4" fmla="*/ 281 w 382"/>
                  <a:gd name="T5" fmla="*/ 0 h 382"/>
                  <a:gd name="T6" fmla="*/ 381 w 382"/>
                  <a:gd name="T7" fmla="*/ 100 h 382"/>
                  <a:gd name="T8" fmla="*/ 116 w 382"/>
                  <a:gd name="T9" fmla="*/ 365 h 382"/>
                  <a:gd name="T10" fmla="*/ 0 w 382"/>
                  <a:gd name="T11" fmla="*/ 381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2" h="382">
                    <a:moveTo>
                      <a:pt x="0" y="381"/>
                    </a:moveTo>
                    <a:lnTo>
                      <a:pt x="16" y="265"/>
                    </a:lnTo>
                    <a:lnTo>
                      <a:pt x="281" y="0"/>
                    </a:lnTo>
                    <a:lnTo>
                      <a:pt x="381" y="100"/>
                    </a:lnTo>
                    <a:lnTo>
                      <a:pt x="116" y="365"/>
                    </a:lnTo>
                    <a:lnTo>
                      <a:pt x="0" y="381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beve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21" name="Group 79"/>
            <p:cNvGrpSpPr/>
            <p:nvPr/>
          </p:nvGrpSpPr>
          <p:grpSpPr>
            <a:xfrm>
              <a:off x="8085201" y="1898719"/>
              <a:ext cx="245991" cy="309138"/>
              <a:chOff x="10091739" y="3012618"/>
              <a:chExt cx="414338" cy="520699"/>
            </a:xfrm>
          </p:grpSpPr>
          <p:sp>
            <p:nvSpPr>
              <p:cNvPr id="54" name="Freeform 86"/>
              <p:cNvSpPr>
                <a:spLocks noChangeArrowheads="1"/>
              </p:cNvSpPr>
              <p:nvPr/>
            </p:nvSpPr>
            <p:spPr bwMode="auto">
              <a:xfrm>
                <a:off x="10161588" y="3082467"/>
                <a:ext cx="276226" cy="138113"/>
              </a:xfrm>
              <a:custGeom>
                <a:avLst/>
                <a:gdLst>
                  <a:gd name="T0" fmla="*/ 0 w 266"/>
                  <a:gd name="T1" fmla="*/ 132 h 133"/>
                  <a:gd name="T2" fmla="*/ 0 w 266"/>
                  <a:gd name="T3" fmla="*/ 132 h 133"/>
                  <a:gd name="T4" fmla="*/ 132 w 266"/>
                  <a:gd name="T5" fmla="*/ 0 h 133"/>
                  <a:gd name="T6" fmla="*/ 265 w 266"/>
                  <a:gd name="T7" fmla="*/ 13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133">
                    <a:moveTo>
                      <a:pt x="0" y="132"/>
                    </a:moveTo>
                    <a:lnTo>
                      <a:pt x="0" y="132"/>
                    </a:lnTo>
                    <a:cubicBezTo>
                      <a:pt x="0" y="66"/>
                      <a:pt x="66" y="0"/>
                      <a:pt x="132" y="0"/>
                    </a:cubicBezTo>
                    <a:cubicBezTo>
                      <a:pt x="199" y="0"/>
                      <a:pt x="265" y="66"/>
                      <a:pt x="265" y="132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5" name="Freeform 87"/>
              <p:cNvSpPr>
                <a:spLocks noChangeArrowheads="1"/>
              </p:cNvSpPr>
              <p:nvPr/>
            </p:nvSpPr>
            <p:spPr bwMode="auto">
              <a:xfrm>
                <a:off x="10437814" y="3326943"/>
                <a:ext cx="68262" cy="104774"/>
              </a:xfrm>
              <a:custGeom>
                <a:avLst/>
                <a:gdLst>
                  <a:gd name="T0" fmla="*/ 0 w 67"/>
                  <a:gd name="T1" fmla="*/ 0 h 100"/>
                  <a:gd name="T2" fmla="*/ 0 w 67"/>
                  <a:gd name="T3" fmla="*/ 0 h 100"/>
                  <a:gd name="T4" fmla="*/ 66 w 67"/>
                  <a:gd name="T5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10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50"/>
                      <a:pt x="33" y="99"/>
                      <a:pt x="66" y="99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6" name="Freeform 88"/>
              <p:cNvSpPr>
                <a:spLocks noChangeArrowheads="1"/>
              </p:cNvSpPr>
              <p:nvPr/>
            </p:nvSpPr>
            <p:spPr bwMode="auto">
              <a:xfrm>
                <a:off x="10091739" y="3326943"/>
                <a:ext cx="69849" cy="104774"/>
              </a:xfrm>
              <a:custGeom>
                <a:avLst/>
                <a:gdLst>
                  <a:gd name="T0" fmla="*/ 0 w 67"/>
                  <a:gd name="T1" fmla="*/ 99 h 100"/>
                  <a:gd name="T2" fmla="*/ 0 w 67"/>
                  <a:gd name="T3" fmla="*/ 99 h 100"/>
                  <a:gd name="T4" fmla="*/ 66 w 67"/>
                  <a:gd name="T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7" h="100">
                    <a:moveTo>
                      <a:pt x="0" y="99"/>
                    </a:moveTo>
                    <a:lnTo>
                      <a:pt x="0" y="99"/>
                    </a:lnTo>
                    <a:cubicBezTo>
                      <a:pt x="33" y="99"/>
                      <a:pt x="66" y="50"/>
                      <a:pt x="66" y="0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7" name="Line 89"/>
              <p:cNvSpPr>
                <a:spLocks noChangeShapeType="1"/>
              </p:cNvSpPr>
              <p:nvPr/>
            </p:nvSpPr>
            <p:spPr bwMode="auto">
              <a:xfrm>
                <a:off x="10091739" y="3426954"/>
                <a:ext cx="414338" cy="4763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8" name="Line 90"/>
              <p:cNvSpPr>
                <a:spLocks noChangeShapeType="1"/>
              </p:cNvSpPr>
              <p:nvPr/>
            </p:nvSpPr>
            <p:spPr bwMode="auto">
              <a:xfrm flipV="1">
                <a:off x="10161588" y="3220579"/>
                <a:ext cx="4763" cy="109537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9" name="Line 91"/>
              <p:cNvSpPr>
                <a:spLocks noChangeShapeType="1"/>
              </p:cNvSpPr>
              <p:nvPr/>
            </p:nvSpPr>
            <p:spPr bwMode="auto">
              <a:xfrm flipV="1">
                <a:off x="10437814" y="3220579"/>
                <a:ext cx="4763" cy="109537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0" name="Freeform 92"/>
              <p:cNvSpPr>
                <a:spLocks noChangeArrowheads="1"/>
              </p:cNvSpPr>
              <p:nvPr/>
            </p:nvSpPr>
            <p:spPr bwMode="auto">
              <a:xfrm>
                <a:off x="10229851" y="3426954"/>
                <a:ext cx="138112" cy="106363"/>
              </a:xfrm>
              <a:custGeom>
                <a:avLst/>
                <a:gdLst>
                  <a:gd name="T0" fmla="*/ 133 w 134"/>
                  <a:gd name="T1" fmla="*/ 0 h 101"/>
                  <a:gd name="T2" fmla="*/ 133 w 134"/>
                  <a:gd name="T3" fmla="*/ 0 h 101"/>
                  <a:gd name="T4" fmla="*/ 133 w 134"/>
                  <a:gd name="T5" fmla="*/ 34 h 101"/>
                  <a:gd name="T6" fmla="*/ 66 w 134"/>
                  <a:gd name="T7" fmla="*/ 100 h 101"/>
                  <a:gd name="T8" fmla="*/ 0 w 134"/>
                  <a:gd name="T9" fmla="*/ 34 h 101"/>
                  <a:gd name="T10" fmla="*/ 0 w 134"/>
                  <a:gd name="T1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01">
                    <a:moveTo>
                      <a:pt x="133" y="0"/>
                    </a:moveTo>
                    <a:lnTo>
                      <a:pt x="133" y="0"/>
                    </a:lnTo>
                    <a:cubicBezTo>
                      <a:pt x="133" y="17"/>
                      <a:pt x="133" y="17"/>
                      <a:pt x="133" y="34"/>
                    </a:cubicBezTo>
                    <a:cubicBezTo>
                      <a:pt x="133" y="67"/>
                      <a:pt x="100" y="100"/>
                      <a:pt x="66" y="100"/>
                    </a:cubicBezTo>
                    <a:cubicBezTo>
                      <a:pt x="34" y="100"/>
                      <a:pt x="0" y="67"/>
                      <a:pt x="0" y="34"/>
                    </a:cubicBezTo>
                    <a:cubicBezTo>
                      <a:pt x="0" y="17"/>
                      <a:pt x="0" y="17"/>
                      <a:pt x="0" y="0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61" name="Line 93"/>
              <p:cNvSpPr>
                <a:spLocks noChangeShapeType="1"/>
              </p:cNvSpPr>
              <p:nvPr/>
            </p:nvSpPr>
            <p:spPr bwMode="auto">
              <a:xfrm>
                <a:off x="10299703" y="3012618"/>
                <a:ext cx="4763" cy="69851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22" name="Group 88"/>
            <p:cNvGrpSpPr/>
            <p:nvPr/>
          </p:nvGrpSpPr>
          <p:grpSpPr>
            <a:xfrm>
              <a:off x="8085633" y="5173095"/>
              <a:ext cx="278978" cy="308196"/>
              <a:chOff x="6757988" y="6328905"/>
              <a:chExt cx="469899" cy="519113"/>
            </a:xfrm>
          </p:grpSpPr>
          <p:sp>
            <p:nvSpPr>
              <p:cNvPr id="52" name="Freeform 205"/>
              <p:cNvSpPr>
                <a:spLocks noChangeArrowheads="1"/>
              </p:cNvSpPr>
              <p:nvPr/>
            </p:nvSpPr>
            <p:spPr bwMode="auto">
              <a:xfrm>
                <a:off x="6864351" y="6328905"/>
                <a:ext cx="363536" cy="519113"/>
              </a:xfrm>
              <a:custGeom>
                <a:avLst/>
                <a:gdLst>
                  <a:gd name="T0" fmla="*/ 0 w 349"/>
                  <a:gd name="T1" fmla="*/ 0 h 497"/>
                  <a:gd name="T2" fmla="*/ 0 w 349"/>
                  <a:gd name="T3" fmla="*/ 0 h 497"/>
                  <a:gd name="T4" fmla="*/ 0 w 349"/>
                  <a:gd name="T5" fmla="*/ 414 h 497"/>
                  <a:gd name="T6" fmla="*/ 67 w 349"/>
                  <a:gd name="T7" fmla="*/ 480 h 497"/>
                  <a:gd name="T8" fmla="*/ 249 w 349"/>
                  <a:gd name="T9" fmla="*/ 480 h 497"/>
                  <a:gd name="T10" fmla="*/ 331 w 349"/>
                  <a:gd name="T11" fmla="*/ 430 h 497"/>
                  <a:gd name="T12" fmla="*/ 331 w 349"/>
                  <a:gd name="T13" fmla="*/ 264 h 497"/>
                  <a:gd name="T14" fmla="*/ 265 w 349"/>
                  <a:gd name="T15" fmla="*/ 182 h 497"/>
                  <a:gd name="T16" fmla="*/ 100 w 349"/>
                  <a:gd name="T17" fmla="*/ 198 h 497"/>
                  <a:gd name="T18" fmla="*/ 100 w 349"/>
                  <a:gd name="T19" fmla="*/ 165 h 497"/>
                  <a:gd name="T20" fmla="*/ 0 w 349"/>
                  <a:gd name="T21" fmla="*/ 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9" h="497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414"/>
                      <a:pt x="0" y="414"/>
                      <a:pt x="0" y="414"/>
                    </a:cubicBezTo>
                    <a:cubicBezTo>
                      <a:pt x="0" y="446"/>
                      <a:pt x="34" y="463"/>
                      <a:pt x="67" y="480"/>
                    </a:cubicBezTo>
                    <a:cubicBezTo>
                      <a:pt x="249" y="480"/>
                      <a:pt x="249" y="480"/>
                      <a:pt x="249" y="480"/>
                    </a:cubicBezTo>
                    <a:cubicBezTo>
                      <a:pt x="298" y="496"/>
                      <a:pt x="315" y="463"/>
                      <a:pt x="331" y="430"/>
                    </a:cubicBezTo>
                    <a:cubicBezTo>
                      <a:pt x="331" y="264"/>
                      <a:pt x="331" y="264"/>
                      <a:pt x="331" y="264"/>
                    </a:cubicBezTo>
                    <a:cubicBezTo>
                      <a:pt x="348" y="215"/>
                      <a:pt x="298" y="182"/>
                      <a:pt x="265" y="182"/>
                    </a:cubicBezTo>
                    <a:cubicBezTo>
                      <a:pt x="100" y="198"/>
                      <a:pt x="100" y="198"/>
                      <a:pt x="100" y="198"/>
                    </a:cubicBez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16" y="99"/>
                      <a:pt x="67" y="33"/>
                      <a:pt x="0" y="0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3" name="Freeform 206"/>
              <p:cNvSpPr>
                <a:spLocks noChangeArrowheads="1"/>
              </p:cNvSpPr>
              <p:nvPr/>
            </p:nvSpPr>
            <p:spPr bwMode="auto">
              <a:xfrm>
                <a:off x="6757988" y="6520992"/>
                <a:ext cx="106363" cy="327026"/>
              </a:xfrm>
              <a:custGeom>
                <a:avLst/>
                <a:gdLst>
                  <a:gd name="T0" fmla="*/ 0 w 100"/>
                  <a:gd name="T1" fmla="*/ 314 h 315"/>
                  <a:gd name="T2" fmla="*/ 99 w 100"/>
                  <a:gd name="T3" fmla="*/ 314 h 315"/>
                  <a:gd name="T4" fmla="*/ 99 w 100"/>
                  <a:gd name="T5" fmla="*/ 0 h 315"/>
                  <a:gd name="T6" fmla="*/ 0 w 100"/>
                  <a:gd name="T7" fmla="*/ 0 h 315"/>
                  <a:gd name="T8" fmla="*/ 0 w 100"/>
                  <a:gd name="T9" fmla="*/ 314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15">
                    <a:moveTo>
                      <a:pt x="0" y="314"/>
                    </a:moveTo>
                    <a:lnTo>
                      <a:pt x="99" y="314"/>
                    </a:lnTo>
                    <a:lnTo>
                      <a:pt x="99" y="0"/>
                    </a:lnTo>
                    <a:lnTo>
                      <a:pt x="0" y="0"/>
                    </a:lnTo>
                    <a:lnTo>
                      <a:pt x="0" y="314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beve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23" name="Group 91"/>
            <p:cNvGrpSpPr/>
            <p:nvPr/>
          </p:nvGrpSpPr>
          <p:grpSpPr>
            <a:xfrm>
              <a:off x="8069662" y="3012720"/>
              <a:ext cx="309139" cy="308196"/>
              <a:chOff x="10040940" y="6328905"/>
              <a:chExt cx="520701" cy="519113"/>
            </a:xfrm>
          </p:grpSpPr>
          <p:sp>
            <p:nvSpPr>
              <p:cNvPr id="44" name="Freeform 222"/>
              <p:cNvSpPr>
                <a:spLocks noChangeArrowheads="1"/>
              </p:cNvSpPr>
              <p:nvPr/>
            </p:nvSpPr>
            <p:spPr bwMode="auto">
              <a:xfrm>
                <a:off x="10040940" y="6328905"/>
                <a:ext cx="106363" cy="104774"/>
              </a:xfrm>
              <a:custGeom>
                <a:avLst/>
                <a:gdLst>
                  <a:gd name="T0" fmla="*/ 100 w 101"/>
                  <a:gd name="T1" fmla="*/ 99 h 100"/>
                  <a:gd name="T2" fmla="*/ 0 w 101"/>
                  <a:gd name="T3" fmla="*/ 99 h 100"/>
                  <a:gd name="T4" fmla="*/ 0 w 101"/>
                  <a:gd name="T5" fmla="*/ 0 h 100"/>
                  <a:gd name="T6" fmla="*/ 100 w 101"/>
                  <a:gd name="T7" fmla="*/ 0 h 100"/>
                  <a:gd name="T8" fmla="*/ 100 w 101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100" y="99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99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beve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5" name="Freeform 223"/>
              <p:cNvSpPr>
                <a:spLocks noChangeArrowheads="1"/>
              </p:cNvSpPr>
              <p:nvPr/>
            </p:nvSpPr>
            <p:spPr bwMode="auto">
              <a:xfrm>
                <a:off x="10455278" y="6328905"/>
                <a:ext cx="106363" cy="104774"/>
              </a:xfrm>
              <a:custGeom>
                <a:avLst/>
                <a:gdLst>
                  <a:gd name="T0" fmla="*/ 100 w 101"/>
                  <a:gd name="T1" fmla="*/ 99 h 100"/>
                  <a:gd name="T2" fmla="*/ 0 w 101"/>
                  <a:gd name="T3" fmla="*/ 99 h 100"/>
                  <a:gd name="T4" fmla="*/ 0 w 101"/>
                  <a:gd name="T5" fmla="*/ 0 h 100"/>
                  <a:gd name="T6" fmla="*/ 100 w 101"/>
                  <a:gd name="T7" fmla="*/ 0 h 100"/>
                  <a:gd name="T8" fmla="*/ 100 w 101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100" y="99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99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beve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6" name="Freeform 224"/>
              <p:cNvSpPr>
                <a:spLocks noChangeArrowheads="1"/>
              </p:cNvSpPr>
              <p:nvPr/>
            </p:nvSpPr>
            <p:spPr bwMode="auto">
              <a:xfrm>
                <a:off x="10040940" y="6743244"/>
                <a:ext cx="106363" cy="104774"/>
              </a:xfrm>
              <a:custGeom>
                <a:avLst/>
                <a:gdLst>
                  <a:gd name="T0" fmla="*/ 100 w 101"/>
                  <a:gd name="T1" fmla="*/ 99 h 100"/>
                  <a:gd name="T2" fmla="*/ 0 w 101"/>
                  <a:gd name="T3" fmla="*/ 99 h 100"/>
                  <a:gd name="T4" fmla="*/ 0 w 101"/>
                  <a:gd name="T5" fmla="*/ 0 h 100"/>
                  <a:gd name="T6" fmla="*/ 100 w 101"/>
                  <a:gd name="T7" fmla="*/ 0 h 100"/>
                  <a:gd name="T8" fmla="*/ 100 w 101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100" y="99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99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beve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7" name="Freeform 225"/>
              <p:cNvSpPr>
                <a:spLocks noChangeArrowheads="1"/>
              </p:cNvSpPr>
              <p:nvPr/>
            </p:nvSpPr>
            <p:spPr bwMode="auto">
              <a:xfrm>
                <a:off x="10455278" y="6743244"/>
                <a:ext cx="106363" cy="104774"/>
              </a:xfrm>
              <a:custGeom>
                <a:avLst/>
                <a:gdLst>
                  <a:gd name="T0" fmla="*/ 100 w 101"/>
                  <a:gd name="T1" fmla="*/ 99 h 100"/>
                  <a:gd name="T2" fmla="*/ 0 w 101"/>
                  <a:gd name="T3" fmla="*/ 99 h 100"/>
                  <a:gd name="T4" fmla="*/ 0 w 101"/>
                  <a:gd name="T5" fmla="*/ 0 h 100"/>
                  <a:gd name="T6" fmla="*/ 100 w 101"/>
                  <a:gd name="T7" fmla="*/ 0 h 100"/>
                  <a:gd name="T8" fmla="*/ 100 w 101"/>
                  <a:gd name="T9" fmla="*/ 9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00">
                    <a:moveTo>
                      <a:pt x="100" y="99"/>
                    </a:moveTo>
                    <a:lnTo>
                      <a:pt x="0" y="99"/>
                    </a:lnTo>
                    <a:lnTo>
                      <a:pt x="0" y="0"/>
                    </a:lnTo>
                    <a:lnTo>
                      <a:pt x="100" y="0"/>
                    </a:lnTo>
                    <a:lnTo>
                      <a:pt x="100" y="99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beve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8" name="Line 226"/>
              <p:cNvSpPr>
                <a:spLocks noChangeShapeType="1"/>
              </p:cNvSpPr>
              <p:nvPr/>
            </p:nvSpPr>
            <p:spPr bwMode="auto">
              <a:xfrm>
                <a:off x="10091739" y="6433679"/>
                <a:ext cx="4763" cy="314325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9" name="Line 227"/>
              <p:cNvSpPr>
                <a:spLocks noChangeShapeType="1"/>
              </p:cNvSpPr>
              <p:nvPr/>
            </p:nvSpPr>
            <p:spPr bwMode="auto">
              <a:xfrm>
                <a:off x="10142538" y="6798804"/>
                <a:ext cx="307975" cy="3176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0" name="Line 228"/>
              <p:cNvSpPr>
                <a:spLocks noChangeShapeType="1"/>
              </p:cNvSpPr>
              <p:nvPr/>
            </p:nvSpPr>
            <p:spPr bwMode="auto">
              <a:xfrm flipV="1">
                <a:off x="10506077" y="6425743"/>
                <a:ext cx="4763" cy="322263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51" name="Line 229"/>
              <p:cNvSpPr>
                <a:spLocks noChangeShapeType="1"/>
              </p:cNvSpPr>
              <p:nvPr/>
            </p:nvSpPr>
            <p:spPr bwMode="auto">
              <a:xfrm flipH="1">
                <a:off x="10142538" y="6382879"/>
                <a:ext cx="317500" cy="4763"/>
              </a:xfrm>
              <a:prstGeom prst="line">
                <a:avLst/>
              </a:pr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24" name="Group 100"/>
            <p:cNvGrpSpPr/>
            <p:nvPr/>
          </p:nvGrpSpPr>
          <p:grpSpPr>
            <a:xfrm>
              <a:off x="8068067" y="4105003"/>
              <a:ext cx="309139" cy="306310"/>
              <a:chOff x="6726240" y="8543468"/>
              <a:chExt cx="520701" cy="515937"/>
            </a:xfrm>
          </p:grpSpPr>
          <p:sp>
            <p:nvSpPr>
              <p:cNvPr id="36" name="Freeform 350"/>
              <p:cNvSpPr>
                <a:spLocks noChangeArrowheads="1"/>
              </p:cNvSpPr>
              <p:nvPr/>
            </p:nvSpPr>
            <p:spPr bwMode="auto">
              <a:xfrm>
                <a:off x="6726240" y="8543468"/>
                <a:ext cx="188913" cy="188913"/>
              </a:xfrm>
              <a:custGeom>
                <a:avLst/>
                <a:gdLst>
                  <a:gd name="T0" fmla="*/ 100 w 183"/>
                  <a:gd name="T1" fmla="*/ 182 h 183"/>
                  <a:gd name="T2" fmla="*/ 100 w 183"/>
                  <a:gd name="T3" fmla="*/ 182 h 183"/>
                  <a:gd name="T4" fmla="*/ 0 w 183"/>
                  <a:gd name="T5" fmla="*/ 100 h 183"/>
                  <a:gd name="T6" fmla="*/ 100 w 183"/>
                  <a:gd name="T7" fmla="*/ 0 h 183"/>
                  <a:gd name="T8" fmla="*/ 182 w 183"/>
                  <a:gd name="T9" fmla="*/ 10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3">
                    <a:moveTo>
                      <a:pt x="100" y="182"/>
                    </a:moveTo>
                    <a:lnTo>
                      <a:pt x="100" y="182"/>
                    </a:lnTo>
                    <a:cubicBezTo>
                      <a:pt x="50" y="182"/>
                      <a:pt x="0" y="149"/>
                      <a:pt x="0" y="100"/>
                    </a:cubicBezTo>
                    <a:cubicBezTo>
                      <a:pt x="0" y="50"/>
                      <a:pt x="50" y="0"/>
                      <a:pt x="100" y="0"/>
                    </a:cubicBezTo>
                    <a:cubicBezTo>
                      <a:pt x="149" y="0"/>
                      <a:pt x="182" y="50"/>
                      <a:pt x="182" y="100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7" name="Freeform 351"/>
              <p:cNvSpPr>
                <a:spLocks noChangeArrowheads="1"/>
              </p:cNvSpPr>
              <p:nvPr/>
            </p:nvSpPr>
            <p:spPr bwMode="auto">
              <a:xfrm>
                <a:off x="7053265" y="8543468"/>
                <a:ext cx="193676" cy="188913"/>
              </a:xfrm>
              <a:custGeom>
                <a:avLst/>
                <a:gdLst>
                  <a:gd name="T0" fmla="*/ 83 w 184"/>
                  <a:gd name="T1" fmla="*/ 182 h 183"/>
                  <a:gd name="T2" fmla="*/ 83 w 184"/>
                  <a:gd name="T3" fmla="*/ 182 h 183"/>
                  <a:gd name="T4" fmla="*/ 183 w 184"/>
                  <a:gd name="T5" fmla="*/ 100 h 183"/>
                  <a:gd name="T6" fmla="*/ 83 w 184"/>
                  <a:gd name="T7" fmla="*/ 0 h 183"/>
                  <a:gd name="T8" fmla="*/ 0 w 184"/>
                  <a:gd name="T9" fmla="*/ 10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83">
                    <a:moveTo>
                      <a:pt x="83" y="182"/>
                    </a:moveTo>
                    <a:lnTo>
                      <a:pt x="83" y="182"/>
                    </a:lnTo>
                    <a:cubicBezTo>
                      <a:pt x="133" y="182"/>
                      <a:pt x="183" y="149"/>
                      <a:pt x="183" y="100"/>
                    </a:cubicBezTo>
                    <a:cubicBezTo>
                      <a:pt x="183" y="50"/>
                      <a:pt x="133" y="0"/>
                      <a:pt x="83" y="0"/>
                    </a:cubicBezTo>
                    <a:cubicBezTo>
                      <a:pt x="34" y="0"/>
                      <a:pt x="0" y="50"/>
                      <a:pt x="0" y="100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8" name="Freeform 352"/>
              <p:cNvSpPr>
                <a:spLocks noChangeArrowheads="1"/>
              </p:cNvSpPr>
              <p:nvPr/>
            </p:nvSpPr>
            <p:spPr bwMode="auto">
              <a:xfrm>
                <a:off x="6726240" y="8870492"/>
                <a:ext cx="188913" cy="188913"/>
              </a:xfrm>
              <a:custGeom>
                <a:avLst/>
                <a:gdLst>
                  <a:gd name="T0" fmla="*/ 100 w 183"/>
                  <a:gd name="T1" fmla="*/ 0 h 183"/>
                  <a:gd name="T2" fmla="*/ 100 w 183"/>
                  <a:gd name="T3" fmla="*/ 0 h 183"/>
                  <a:gd name="T4" fmla="*/ 0 w 183"/>
                  <a:gd name="T5" fmla="*/ 82 h 183"/>
                  <a:gd name="T6" fmla="*/ 100 w 183"/>
                  <a:gd name="T7" fmla="*/ 182 h 183"/>
                  <a:gd name="T8" fmla="*/ 182 w 183"/>
                  <a:gd name="T9" fmla="*/ 8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3">
                    <a:moveTo>
                      <a:pt x="100" y="0"/>
                    </a:moveTo>
                    <a:lnTo>
                      <a:pt x="100" y="0"/>
                    </a:lnTo>
                    <a:cubicBezTo>
                      <a:pt x="50" y="0"/>
                      <a:pt x="0" y="33"/>
                      <a:pt x="0" y="82"/>
                    </a:cubicBezTo>
                    <a:cubicBezTo>
                      <a:pt x="0" y="132"/>
                      <a:pt x="50" y="182"/>
                      <a:pt x="100" y="182"/>
                    </a:cubicBezTo>
                    <a:cubicBezTo>
                      <a:pt x="149" y="182"/>
                      <a:pt x="182" y="132"/>
                      <a:pt x="182" y="82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9" name="Freeform 353"/>
              <p:cNvSpPr>
                <a:spLocks noChangeArrowheads="1"/>
              </p:cNvSpPr>
              <p:nvPr/>
            </p:nvSpPr>
            <p:spPr bwMode="auto">
              <a:xfrm>
                <a:off x="7053265" y="8870492"/>
                <a:ext cx="193676" cy="188913"/>
              </a:xfrm>
              <a:custGeom>
                <a:avLst/>
                <a:gdLst>
                  <a:gd name="T0" fmla="*/ 83 w 184"/>
                  <a:gd name="T1" fmla="*/ 0 h 183"/>
                  <a:gd name="T2" fmla="*/ 83 w 184"/>
                  <a:gd name="T3" fmla="*/ 0 h 183"/>
                  <a:gd name="T4" fmla="*/ 183 w 184"/>
                  <a:gd name="T5" fmla="*/ 82 h 183"/>
                  <a:gd name="T6" fmla="*/ 83 w 184"/>
                  <a:gd name="T7" fmla="*/ 182 h 183"/>
                  <a:gd name="T8" fmla="*/ 0 w 184"/>
                  <a:gd name="T9" fmla="*/ 8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183">
                    <a:moveTo>
                      <a:pt x="83" y="0"/>
                    </a:moveTo>
                    <a:lnTo>
                      <a:pt x="83" y="0"/>
                    </a:lnTo>
                    <a:cubicBezTo>
                      <a:pt x="133" y="0"/>
                      <a:pt x="183" y="33"/>
                      <a:pt x="183" y="82"/>
                    </a:cubicBezTo>
                    <a:cubicBezTo>
                      <a:pt x="183" y="132"/>
                      <a:pt x="133" y="182"/>
                      <a:pt x="83" y="182"/>
                    </a:cubicBezTo>
                    <a:cubicBezTo>
                      <a:pt x="34" y="182"/>
                      <a:pt x="0" y="132"/>
                      <a:pt x="0" y="82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0" name="Freeform 354"/>
              <p:cNvSpPr>
                <a:spLocks noChangeArrowheads="1"/>
              </p:cNvSpPr>
              <p:nvPr/>
            </p:nvSpPr>
            <p:spPr bwMode="auto">
              <a:xfrm>
                <a:off x="6915153" y="8645069"/>
                <a:ext cx="4763" cy="312738"/>
              </a:xfrm>
              <a:custGeom>
                <a:avLst/>
                <a:gdLst>
                  <a:gd name="T0" fmla="*/ 0 w 1"/>
                  <a:gd name="T1" fmla="*/ 297 h 298"/>
                  <a:gd name="T2" fmla="*/ 0 w 1"/>
                  <a:gd name="T3" fmla="*/ 215 h 298"/>
                  <a:gd name="T4" fmla="*/ 0 w 1"/>
                  <a:gd name="T5" fmla="*/ 82 h 298"/>
                  <a:gd name="T6" fmla="*/ 0 w 1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98">
                    <a:moveTo>
                      <a:pt x="0" y="297"/>
                    </a:moveTo>
                    <a:lnTo>
                      <a:pt x="0" y="215"/>
                    </a:lnTo>
                    <a:lnTo>
                      <a:pt x="0" y="82"/>
                    </a:lnTo>
                    <a:lnTo>
                      <a:pt x="0" y="0"/>
                    </a:ln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1" name="Freeform 355"/>
              <p:cNvSpPr>
                <a:spLocks noChangeArrowheads="1"/>
              </p:cNvSpPr>
              <p:nvPr/>
            </p:nvSpPr>
            <p:spPr bwMode="auto">
              <a:xfrm>
                <a:off x="7053265" y="8645069"/>
                <a:ext cx="4763" cy="312738"/>
              </a:xfrm>
              <a:custGeom>
                <a:avLst/>
                <a:gdLst>
                  <a:gd name="T0" fmla="*/ 0 w 1"/>
                  <a:gd name="T1" fmla="*/ 0 h 298"/>
                  <a:gd name="T2" fmla="*/ 0 w 1"/>
                  <a:gd name="T3" fmla="*/ 82 h 298"/>
                  <a:gd name="T4" fmla="*/ 0 w 1"/>
                  <a:gd name="T5" fmla="*/ 215 h 298"/>
                  <a:gd name="T6" fmla="*/ 0 w 1"/>
                  <a:gd name="T7" fmla="*/ 297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98">
                    <a:moveTo>
                      <a:pt x="0" y="0"/>
                    </a:moveTo>
                    <a:lnTo>
                      <a:pt x="0" y="82"/>
                    </a:lnTo>
                    <a:lnTo>
                      <a:pt x="0" y="215"/>
                    </a:lnTo>
                    <a:lnTo>
                      <a:pt x="0" y="297"/>
                    </a:ln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2" name="Freeform 356"/>
              <p:cNvSpPr>
                <a:spLocks noChangeArrowheads="1"/>
              </p:cNvSpPr>
              <p:nvPr/>
            </p:nvSpPr>
            <p:spPr bwMode="auto">
              <a:xfrm>
                <a:off x="6827840" y="8732379"/>
                <a:ext cx="312737" cy="4763"/>
              </a:xfrm>
              <a:custGeom>
                <a:avLst/>
                <a:gdLst>
                  <a:gd name="T0" fmla="*/ 0 w 298"/>
                  <a:gd name="T1" fmla="*/ 0 h 1"/>
                  <a:gd name="T2" fmla="*/ 82 w 298"/>
                  <a:gd name="T3" fmla="*/ 0 h 1"/>
                  <a:gd name="T4" fmla="*/ 214 w 298"/>
                  <a:gd name="T5" fmla="*/ 0 h 1"/>
                  <a:gd name="T6" fmla="*/ 297 w 298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1">
                    <a:moveTo>
                      <a:pt x="0" y="0"/>
                    </a:moveTo>
                    <a:lnTo>
                      <a:pt x="82" y="0"/>
                    </a:lnTo>
                    <a:lnTo>
                      <a:pt x="214" y="0"/>
                    </a:lnTo>
                    <a:lnTo>
                      <a:pt x="297" y="0"/>
                    </a:ln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43" name="Freeform 357"/>
              <p:cNvSpPr>
                <a:spLocks noChangeArrowheads="1"/>
              </p:cNvSpPr>
              <p:nvPr/>
            </p:nvSpPr>
            <p:spPr bwMode="auto">
              <a:xfrm>
                <a:off x="6827840" y="8870492"/>
                <a:ext cx="312737" cy="4763"/>
              </a:xfrm>
              <a:custGeom>
                <a:avLst/>
                <a:gdLst>
                  <a:gd name="T0" fmla="*/ 297 w 298"/>
                  <a:gd name="T1" fmla="*/ 0 h 1"/>
                  <a:gd name="T2" fmla="*/ 214 w 298"/>
                  <a:gd name="T3" fmla="*/ 0 h 1"/>
                  <a:gd name="T4" fmla="*/ 82 w 298"/>
                  <a:gd name="T5" fmla="*/ 0 h 1"/>
                  <a:gd name="T6" fmla="*/ 0 w 298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8" h="1">
                    <a:moveTo>
                      <a:pt x="297" y="0"/>
                    </a:moveTo>
                    <a:lnTo>
                      <a:pt x="214" y="0"/>
                    </a:lnTo>
                    <a:lnTo>
                      <a:pt x="82" y="0"/>
                    </a:lnTo>
                    <a:lnTo>
                      <a:pt x="0" y="0"/>
                    </a:ln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25" name="Group 109"/>
            <p:cNvGrpSpPr/>
            <p:nvPr/>
          </p:nvGrpSpPr>
          <p:grpSpPr>
            <a:xfrm>
              <a:off x="9206791" y="1468166"/>
              <a:ext cx="226199" cy="309139"/>
              <a:chOff x="9005888" y="1907718"/>
              <a:chExt cx="381000" cy="520699"/>
            </a:xfrm>
          </p:grpSpPr>
          <p:sp>
            <p:nvSpPr>
              <p:cNvPr id="34" name="Freeform 375"/>
              <p:cNvSpPr>
                <a:spLocks noChangeArrowheads="1"/>
              </p:cNvSpPr>
              <p:nvPr/>
            </p:nvSpPr>
            <p:spPr bwMode="auto">
              <a:xfrm>
                <a:off x="9005888" y="1907718"/>
                <a:ext cx="381000" cy="520699"/>
              </a:xfrm>
              <a:custGeom>
                <a:avLst/>
                <a:gdLst>
                  <a:gd name="T0" fmla="*/ 0 w 364"/>
                  <a:gd name="T1" fmla="*/ 182 h 497"/>
                  <a:gd name="T2" fmla="*/ 0 w 364"/>
                  <a:gd name="T3" fmla="*/ 182 h 497"/>
                  <a:gd name="T4" fmla="*/ 182 w 364"/>
                  <a:gd name="T5" fmla="*/ 0 h 497"/>
                  <a:gd name="T6" fmla="*/ 363 w 364"/>
                  <a:gd name="T7" fmla="*/ 182 h 497"/>
                  <a:gd name="T8" fmla="*/ 182 w 364"/>
                  <a:gd name="T9" fmla="*/ 496 h 497"/>
                  <a:gd name="T10" fmla="*/ 0 w 364"/>
                  <a:gd name="T11" fmla="*/ 182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4" h="497">
                    <a:moveTo>
                      <a:pt x="0" y="182"/>
                    </a:moveTo>
                    <a:lnTo>
                      <a:pt x="0" y="182"/>
                    </a:lnTo>
                    <a:cubicBezTo>
                      <a:pt x="0" y="83"/>
                      <a:pt x="83" y="0"/>
                      <a:pt x="182" y="0"/>
                    </a:cubicBezTo>
                    <a:cubicBezTo>
                      <a:pt x="280" y="0"/>
                      <a:pt x="363" y="83"/>
                      <a:pt x="363" y="182"/>
                    </a:cubicBezTo>
                    <a:cubicBezTo>
                      <a:pt x="363" y="314"/>
                      <a:pt x="230" y="496"/>
                      <a:pt x="182" y="496"/>
                    </a:cubicBezTo>
                    <a:cubicBezTo>
                      <a:pt x="132" y="496"/>
                      <a:pt x="0" y="314"/>
                      <a:pt x="0" y="182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5" name="Freeform 376"/>
              <p:cNvSpPr>
                <a:spLocks noChangeArrowheads="1"/>
              </p:cNvSpPr>
              <p:nvPr/>
            </p:nvSpPr>
            <p:spPr bwMode="auto">
              <a:xfrm>
                <a:off x="9107489" y="2014079"/>
                <a:ext cx="169863" cy="174625"/>
              </a:xfrm>
              <a:custGeom>
                <a:avLst/>
                <a:gdLst>
                  <a:gd name="T0" fmla="*/ 0 w 165"/>
                  <a:gd name="T1" fmla="*/ 83 h 166"/>
                  <a:gd name="T2" fmla="*/ 0 w 165"/>
                  <a:gd name="T3" fmla="*/ 83 h 166"/>
                  <a:gd name="T4" fmla="*/ 83 w 165"/>
                  <a:gd name="T5" fmla="*/ 165 h 166"/>
                  <a:gd name="T6" fmla="*/ 164 w 165"/>
                  <a:gd name="T7" fmla="*/ 83 h 166"/>
                  <a:gd name="T8" fmla="*/ 83 w 165"/>
                  <a:gd name="T9" fmla="*/ 0 h 166"/>
                  <a:gd name="T10" fmla="*/ 0 w 165"/>
                  <a:gd name="T11" fmla="*/ 83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166">
                    <a:moveTo>
                      <a:pt x="0" y="83"/>
                    </a:moveTo>
                    <a:lnTo>
                      <a:pt x="0" y="83"/>
                    </a:lnTo>
                    <a:cubicBezTo>
                      <a:pt x="0" y="133"/>
                      <a:pt x="33" y="165"/>
                      <a:pt x="83" y="165"/>
                    </a:cubicBezTo>
                    <a:cubicBezTo>
                      <a:pt x="131" y="165"/>
                      <a:pt x="164" y="133"/>
                      <a:pt x="164" y="83"/>
                    </a:cubicBezTo>
                    <a:cubicBezTo>
                      <a:pt x="164" y="33"/>
                      <a:pt x="131" y="0"/>
                      <a:pt x="83" y="0"/>
                    </a:cubicBezTo>
                    <a:cubicBezTo>
                      <a:pt x="33" y="0"/>
                      <a:pt x="0" y="33"/>
                      <a:pt x="0" y="83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26" name="Group 112"/>
            <p:cNvGrpSpPr/>
            <p:nvPr/>
          </p:nvGrpSpPr>
          <p:grpSpPr>
            <a:xfrm>
              <a:off x="9187601" y="4256744"/>
              <a:ext cx="309139" cy="309138"/>
              <a:chOff x="7831138" y="10753269"/>
              <a:chExt cx="520701" cy="520699"/>
            </a:xfrm>
          </p:grpSpPr>
          <p:sp>
            <p:nvSpPr>
              <p:cNvPr id="31" name="Freeform 454"/>
              <p:cNvSpPr>
                <a:spLocks noChangeArrowheads="1"/>
              </p:cNvSpPr>
              <p:nvPr/>
            </p:nvSpPr>
            <p:spPr bwMode="auto">
              <a:xfrm>
                <a:off x="7831138" y="10753269"/>
                <a:ext cx="520701" cy="520699"/>
              </a:xfrm>
              <a:custGeom>
                <a:avLst/>
                <a:gdLst>
                  <a:gd name="T0" fmla="*/ 496 w 497"/>
                  <a:gd name="T1" fmla="*/ 248 h 497"/>
                  <a:gd name="T2" fmla="*/ 496 w 497"/>
                  <a:gd name="T3" fmla="*/ 248 h 497"/>
                  <a:gd name="T4" fmla="*/ 248 w 497"/>
                  <a:gd name="T5" fmla="*/ 496 h 497"/>
                  <a:gd name="T6" fmla="*/ 0 w 497"/>
                  <a:gd name="T7" fmla="*/ 248 h 497"/>
                  <a:gd name="T8" fmla="*/ 248 w 497"/>
                  <a:gd name="T9" fmla="*/ 0 h 497"/>
                  <a:gd name="T10" fmla="*/ 496 w 497"/>
                  <a:gd name="T11" fmla="*/ 248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7" h="497">
                    <a:moveTo>
                      <a:pt x="496" y="248"/>
                    </a:moveTo>
                    <a:lnTo>
                      <a:pt x="496" y="248"/>
                    </a:lnTo>
                    <a:cubicBezTo>
                      <a:pt x="496" y="380"/>
                      <a:pt x="380" y="496"/>
                      <a:pt x="248" y="496"/>
                    </a:cubicBezTo>
                    <a:cubicBezTo>
                      <a:pt x="116" y="496"/>
                      <a:pt x="0" y="380"/>
                      <a:pt x="0" y="248"/>
                    </a:cubicBezTo>
                    <a:cubicBezTo>
                      <a:pt x="0" y="116"/>
                      <a:pt x="116" y="0"/>
                      <a:pt x="248" y="0"/>
                    </a:cubicBezTo>
                    <a:cubicBezTo>
                      <a:pt x="380" y="0"/>
                      <a:pt x="496" y="116"/>
                      <a:pt x="496" y="248"/>
                    </a:cubicBez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2" name="Freeform 455"/>
              <p:cNvSpPr>
                <a:spLocks noChangeArrowheads="1"/>
              </p:cNvSpPr>
              <p:nvPr/>
            </p:nvSpPr>
            <p:spPr bwMode="auto">
              <a:xfrm>
                <a:off x="7900990" y="10804069"/>
                <a:ext cx="123824" cy="433387"/>
              </a:xfrm>
              <a:custGeom>
                <a:avLst/>
                <a:gdLst>
                  <a:gd name="T0" fmla="*/ 33 w 117"/>
                  <a:gd name="T1" fmla="*/ 0 h 415"/>
                  <a:gd name="T2" fmla="*/ 116 w 117"/>
                  <a:gd name="T3" fmla="*/ 116 h 415"/>
                  <a:gd name="T4" fmla="*/ 66 w 117"/>
                  <a:gd name="T5" fmla="*/ 149 h 415"/>
                  <a:gd name="T6" fmla="*/ 0 w 117"/>
                  <a:gd name="T7" fmla="*/ 183 h 415"/>
                  <a:gd name="T8" fmla="*/ 0 w 117"/>
                  <a:gd name="T9" fmla="*/ 249 h 415"/>
                  <a:gd name="T10" fmla="*/ 66 w 117"/>
                  <a:gd name="T11" fmla="*/ 282 h 415"/>
                  <a:gd name="T12" fmla="*/ 99 w 117"/>
                  <a:gd name="T13" fmla="*/ 331 h 415"/>
                  <a:gd name="T14" fmla="*/ 66 w 117"/>
                  <a:gd name="T15" fmla="*/ 397 h 415"/>
                  <a:gd name="T16" fmla="*/ 66 w 117"/>
                  <a:gd name="T17" fmla="*/ 41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415">
                    <a:moveTo>
                      <a:pt x="33" y="0"/>
                    </a:moveTo>
                    <a:lnTo>
                      <a:pt x="116" y="116"/>
                    </a:lnTo>
                    <a:lnTo>
                      <a:pt x="66" y="149"/>
                    </a:lnTo>
                    <a:lnTo>
                      <a:pt x="0" y="183"/>
                    </a:lnTo>
                    <a:lnTo>
                      <a:pt x="0" y="249"/>
                    </a:lnTo>
                    <a:lnTo>
                      <a:pt x="66" y="282"/>
                    </a:lnTo>
                    <a:lnTo>
                      <a:pt x="99" y="331"/>
                    </a:lnTo>
                    <a:lnTo>
                      <a:pt x="66" y="397"/>
                    </a:lnTo>
                    <a:lnTo>
                      <a:pt x="66" y="414"/>
                    </a:ln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3" name="Freeform 456"/>
              <p:cNvSpPr>
                <a:spLocks noChangeArrowheads="1"/>
              </p:cNvSpPr>
              <p:nvPr/>
            </p:nvSpPr>
            <p:spPr bwMode="auto">
              <a:xfrm>
                <a:off x="8107364" y="10854869"/>
                <a:ext cx="207963" cy="295274"/>
              </a:xfrm>
              <a:custGeom>
                <a:avLst/>
                <a:gdLst>
                  <a:gd name="T0" fmla="*/ 183 w 200"/>
                  <a:gd name="T1" fmla="*/ 0 h 282"/>
                  <a:gd name="T2" fmla="*/ 133 w 200"/>
                  <a:gd name="T3" fmla="*/ 33 h 282"/>
                  <a:gd name="T4" fmla="*/ 67 w 200"/>
                  <a:gd name="T5" fmla="*/ 133 h 282"/>
                  <a:gd name="T6" fmla="*/ 34 w 200"/>
                  <a:gd name="T7" fmla="*/ 133 h 282"/>
                  <a:gd name="T8" fmla="*/ 34 w 200"/>
                  <a:gd name="T9" fmla="*/ 165 h 282"/>
                  <a:gd name="T10" fmla="*/ 0 w 200"/>
                  <a:gd name="T11" fmla="*/ 215 h 282"/>
                  <a:gd name="T12" fmla="*/ 34 w 200"/>
                  <a:gd name="T13" fmla="*/ 265 h 282"/>
                  <a:gd name="T14" fmla="*/ 67 w 200"/>
                  <a:gd name="T15" fmla="*/ 281 h 282"/>
                  <a:gd name="T16" fmla="*/ 116 w 200"/>
                  <a:gd name="T17" fmla="*/ 232 h 282"/>
                  <a:gd name="T18" fmla="*/ 133 w 200"/>
                  <a:gd name="T19" fmla="*/ 199 h 282"/>
                  <a:gd name="T20" fmla="*/ 183 w 200"/>
                  <a:gd name="T21" fmla="*/ 265 h 282"/>
                  <a:gd name="T22" fmla="*/ 199 w 200"/>
                  <a:gd name="T23" fmla="*/ 265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0" h="282">
                    <a:moveTo>
                      <a:pt x="183" y="0"/>
                    </a:moveTo>
                    <a:lnTo>
                      <a:pt x="133" y="33"/>
                    </a:lnTo>
                    <a:lnTo>
                      <a:pt x="67" y="133"/>
                    </a:lnTo>
                    <a:lnTo>
                      <a:pt x="34" y="133"/>
                    </a:lnTo>
                    <a:lnTo>
                      <a:pt x="34" y="165"/>
                    </a:lnTo>
                    <a:lnTo>
                      <a:pt x="0" y="215"/>
                    </a:lnTo>
                    <a:lnTo>
                      <a:pt x="34" y="265"/>
                    </a:lnTo>
                    <a:lnTo>
                      <a:pt x="67" y="281"/>
                    </a:lnTo>
                    <a:lnTo>
                      <a:pt x="116" y="232"/>
                    </a:lnTo>
                    <a:lnTo>
                      <a:pt x="133" y="199"/>
                    </a:lnTo>
                    <a:lnTo>
                      <a:pt x="183" y="265"/>
                    </a:lnTo>
                    <a:lnTo>
                      <a:pt x="199" y="265"/>
                    </a:ln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27" name="Group 116"/>
            <p:cNvGrpSpPr/>
            <p:nvPr/>
          </p:nvGrpSpPr>
          <p:grpSpPr>
            <a:xfrm>
              <a:off x="9176311" y="5675921"/>
              <a:ext cx="309139" cy="245990"/>
              <a:chOff x="8936039" y="10804069"/>
              <a:chExt cx="520701" cy="414336"/>
            </a:xfrm>
          </p:grpSpPr>
          <p:sp>
            <p:nvSpPr>
              <p:cNvPr id="28" name="Freeform 457"/>
              <p:cNvSpPr>
                <a:spLocks noChangeArrowheads="1"/>
              </p:cNvSpPr>
              <p:nvPr/>
            </p:nvSpPr>
            <p:spPr bwMode="auto">
              <a:xfrm>
                <a:off x="8936039" y="10804069"/>
                <a:ext cx="520701" cy="225425"/>
              </a:xfrm>
              <a:custGeom>
                <a:avLst/>
                <a:gdLst>
                  <a:gd name="T0" fmla="*/ 249 w 497"/>
                  <a:gd name="T1" fmla="*/ 0 h 216"/>
                  <a:gd name="T2" fmla="*/ 0 w 497"/>
                  <a:gd name="T3" fmla="*/ 116 h 216"/>
                  <a:gd name="T4" fmla="*/ 249 w 497"/>
                  <a:gd name="T5" fmla="*/ 215 h 216"/>
                  <a:gd name="T6" fmla="*/ 496 w 497"/>
                  <a:gd name="T7" fmla="*/ 116 h 216"/>
                  <a:gd name="T8" fmla="*/ 249 w 497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" h="216">
                    <a:moveTo>
                      <a:pt x="249" y="0"/>
                    </a:moveTo>
                    <a:lnTo>
                      <a:pt x="0" y="116"/>
                    </a:lnTo>
                    <a:lnTo>
                      <a:pt x="249" y="215"/>
                    </a:lnTo>
                    <a:lnTo>
                      <a:pt x="496" y="116"/>
                    </a:lnTo>
                    <a:lnTo>
                      <a:pt x="249" y="0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bevel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9" name="Freeform 458"/>
              <p:cNvSpPr>
                <a:spLocks noChangeArrowheads="1"/>
              </p:cNvSpPr>
              <p:nvPr/>
            </p:nvSpPr>
            <p:spPr bwMode="auto">
              <a:xfrm>
                <a:off x="8936039" y="11061244"/>
                <a:ext cx="520701" cy="157161"/>
              </a:xfrm>
              <a:custGeom>
                <a:avLst/>
                <a:gdLst>
                  <a:gd name="T0" fmla="*/ 396 w 497"/>
                  <a:gd name="T1" fmla="*/ 0 h 149"/>
                  <a:gd name="T2" fmla="*/ 496 w 497"/>
                  <a:gd name="T3" fmla="*/ 33 h 149"/>
                  <a:gd name="T4" fmla="*/ 249 w 497"/>
                  <a:gd name="T5" fmla="*/ 148 h 149"/>
                  <a:gd name="T6" fmla="*/ 0 w 497"/>
                  <a:gd name="T7" fmla="*/ 33 h 149"/>
                  <a:gd name="T8" fmla="*/ 100 w 497"/>
                  <a:gd name="T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" h="149">
                    <a:moveTo>
                      <a:pt x="396" y="0"/>
                    </a:moveTo>
                    <a:lnTo>
                      <a:pt x="496" y="33"/>
                    </a:lnTo>
                    <a:lnTo>
                      <a:pt x="249" y="148"/>
                    </a:lnTo>
                    <a:lnTo>
                      <a:pt x="0" y="33"/>
                    </a:lnTo>
                    <a:lnTo>
                      <a:pt x="100" y="0"/>
                    </a:ln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30" name="Freeform 459"/>
              <p:cNvSpPr>
                <a:spLocks noChangeArrowheads="1"/>
              </p:cNvSpPr>
              <p:nvPr/>
            </p:nvSpPr>
            <p:spPr bwMode="auto">
              <a:xfrm>
                <a:off x="8936039" y="10961230"/>
                <a:ext cx="520701" cy="174625"/>
              </a:xfrm>
              <a:custGeom>
                <a:avLst/>
                <a:gdLst>
                  <a:gd name="T0" fmla="*/ 396 w 497"/>
                  <a:gd name="T1" fmla="*/ 0 h 167"/>
                  <a:gd name="T2" fmla="*/ 496 w 497"/>
                  <a:gd name="T3" fmla="*/ 50 h 167"/>
                  <a:gd name="T4" fmla="*/ 396 w 497"/>
                  <a:gd name="T5" fmla="*/ 100 h 167"/>
                  <a:gd name="T6" fmla="*/ 249 w 497"/>
                  <a:gd name="T7" fmla="*/ 166 h 167"/>
                  <a:gd name="T8" fmla="*/ 100 w 497"/>
                  <a:gd name="T9" fmla="*/ 100 h 167"/>
                  <a:gd name="T10" fmla="*/ 0 w 497"/>
                  <a:gd name="T11" fmla="*/ 50 h 167"/>
                  <a:gd name="T12" fmla="*/ 100 w 497"/>
                  <a:gd name="T1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7" h="167">
                    <a:moveTo>
                      <a:pt x="396" y="0"/>
                    </a:moveTo>
                    <a:lnTo>
                      <a:pt x="496" y="50"/>
                    </a:lnTo>
                    <a:lnTo>
                      <a:pt x="396" y="100"/>
                    </a:lnTo>
                    <a:lnTo>
                      <a:pt x="249" y="166"/>
                    </a:lnTo>
                    <a:lnTo>
                      <a:pt x="100" y="100"/>
                    </a:lnTo>
                    <a:lnTo>
                      <a:pt x="0" y="50"/>
                    </a:lnTo>
                    <a:lnTo>
                      <a:pt x="100" y="0"/>
                    </a:lnTo>
                  </a:path>
                </a:pathLst>
              </a:custGeom>
              <a:noFill/>
              <a:ln w="18000" cap="flat">
                <a:solidFill>
                  <a:schemeClr val="bg1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900">
                  <a:latin typeface="Arial" panose="020B0604020202090204" pitchFamily="34" charset="0"/>
                  <a:cs typeface="Arial" panose="020B0604020202090204" pitchFamily="34" charset="0"/>
                </a:endParaRPr>
              </a:p>
            </p:txBody>
          </p:sp>
        </p:grpSp>
      </p:grpSp>
      <p:sp>
        <p:nvSpPr>
          <p:cNvPr id="78" name="Oval 125"/>
          <p:cNvSpPr/>
          <p:nvPr/>
        </p:nvSpPr>
        <p:spPr>
          <a:xfrm>
            <a:off x="1328673" y="2077343"/>
            <a:ext cx="638839" cy="6390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32004" rtlCol="0" anchor="ctr"/>
          <a:lstStyle/>
          <a:p>
            <a:pPr algn="ctr"/>
            <a:endParaRPr lang="en-US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9" name="Oval 126"/>
          <p:cNvSpPr/>
          <p:nvPr/>
        </p:nvSpPr>
        <p:spPr>
          <a:xfrm>
            <a:off x="1328673" y="3084767"/>
            <a:ext cx="638839" cy="63908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32004" rtlCol="0" anchor="ctr"/>
          <a:lstStyle/>
          <a:p>
            <a:pPr algn="ctr"/>
            <a:endParaRPr lang="en-US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0" name="Oval 127"/>
          <p:cNvSpPr/>
          <p:nvPr/>
        </p:nvSpPr>
        <p:spPr>
          <a:xfrm>
            <a:off x="1328673" y="4108830"/>
            <a:ext cx="638839" cy="63908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32004" rtlCol="0" anchor="ctr"/>
          <a:lstStyle/>
          <a:p>
            <a:pPr algn="ctr"/>
            <a:endParaRPr lang="en-US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1" name="Oval 128"/>
          <p:cNvSpPr/>
          <p:nvPr/>
        </p:nvSpPr>
        <p:spPr>
          <a:xfrm>
            <a:off x="1328673" y="5131153"/>
            <a:ext cx="638839" cy="63908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32004" rtlCol="0" anchor="ctr"/>
          <a:lstStyle/>
          <a:p>
            <a:pPr algn="ctr"/>
            <a:endParaRPr lang="en-US" sz="14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2" name="TextBox 129"/>
          <p:cNvSpPr txBox="1"/>
          <p:nvPr/>
        </p:nvSpPr>
        <p:spPr>
          <a:xfrm>
            <a:off x="2156817" y="2256401"/>
            <a:ext cx="3930211" cy="349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方便管理</a:t>
            </a:r>
            <a:endParaRPr lang="en-US" dirty="0"/>
          </a:p>
        </p:txBody>
      </p:sp>
      <p:sp>
        <p:nvSpPr>
          <p:cNvPr id="83" name="TextBox 130"/>
          <p:cNvSpPr txBox="1"/>
          <p:nvPr/>
        </p:nvSpPr>
        <p:spPr>
          <a:xfrm>
            <a:off x="2152217" y="1974773"/>
            <a:ext cx="1564139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0">
                <a:solidFill>
                  <a:srgbClr val="EA5142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用户权限分配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TextBox 131"/>
          <p:cNvSpPr txBox="1"/>
          <p:nvPr/>
        </p:nvSpPr>
        <p:spPr>
          <a:xfrm>
            <a:off x="2156817" y="3274690"/>
            <a:ext cx="3930211" cy="349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方便配置</a:t>
            </a:r>
          </a:p>
        </p:txBody>
      </p:sp>
      <p:sp>
        <p:nvSpPr>
          <p:cNvPr id="85" name="TextBox 132"/>
          <p:cNvSpPr txBox="1"/>
          <p:nvPr/>
        </p:nvSpPr>
        <p:spPr>
          <a:xfrm>
            <a:off x="2152218" y="2993062"/>
            <a:ext cx="1564138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模板实时更新</a:t>
            </a:r>
          </a:p>
        </p:txBody>
      </p:sp>
      <p:sp>
        <p:nvSpPr>
          <p:cNvPr id="86" name="TextBox 133"/>
          <p:cNvSpPr txBox="1"/>
          <p:nvPr/>
        </p:nvSpPr>
        <p:spPr>
          <a:xfrm>
            <a:off x="2156817" y="5311268"/>
            <a:ext cx="3930211" cy="349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方便大幅增加数据</a:t>
            </a:r>
          </a:p>
        </p:txBody>
      </p:sp>
      <p:sp>
        <p:nvSpPr>
          <p:cNvPr id="87" name="TextBox 134"/>
          <p:cNvSpPr txBox="1"/>
          <p:nvPr/>
        </p:nvSpPr>
        <p:spPr>
          <a:xfrm>
            <a:off x="2157095" y="5022215"/>
            <a:ext cx="2266315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可批量上传数据文件</a:t>
            </a:r>
          </a:p>
        </p:txBody>
      </p:sp>
      <p:sp>
        <p:nvSpPr>
          <p:cNvPr id="88" name="TextBox 135"/>
          <p:cNvSpPr txBox="1"/>
          <p:nvPr/>
        </p:nvSpPr>
        <p:spPr>
          <a:xfrm>
            <a:off x="2156817" y="4292980"/>
            <a:ext cx="3930211" cy="349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840" tIns="45920" rIns="91840" bIns="4592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dirty="0"/>
              <a:t>方便小范围修改数据</a:t>
            </a:r>
          </a:p>
        </p:txBody>
      </p:sp>
      <p:sp>
        <p:nvSpPr>
          <p:cNvPr id="89" name="TextBox 136"/>
          <p:cNvSpPr txBox="1"/>
          <p:nvPr/>
        </p:nvSpPr>
        <p:spPr>
          <a:xfrm>
            <a:off x="2152015" y="4011295"/>
            <a:ext cx="1745615" cy="369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dirty="0"/>
              <a:t>支持</a:t>
            </a:r>
            <a:r>
              <a:rPr lang="en-US" altLang="zh-CN" dirty="0"/>
              <a:t>Item</a:t>
            </a:r>
            <a:r>
              <a:rPr lang="zh-CN" altLang="en-US" dirty="0"/>
              <a:t>修改</a:t>
            </a:r>
          </a:p>
        </p:txBody>
      </p:sp>
      <p:sp>
        <p:nvSpPr>
          <p:cNvPr id="90" name="Freeform 9"/>
          <p:cNvSpPr>
            <a:spLocks noChangeArrowheads="1"/>
          </p:cNvSpPr>
          <p:nvPr/>
        </p:nvSpPr>
        <p:spPr bwMode="auto">
          <a:xfrm>
            <a:off x="1503310" y="4273185"/>
            <a:ext cx="299771" cy="299848"/>
          </a:xfrm>
          <a:custGeom>
            <a:avLst/>
            <a:gdLst>
              <a:gd name="T0" fmla="*/ 212 w 426"/>
              <a:gd name="T1" fmla="*/ 0 h 426"/>
              <a:gd name="T2" fmla="*/ 212 w 426"/>
              <a:gd name="T3" fmla="*/ 0 h 426"/>
              <a:gd name="T4" fmla="*/ 0 w 426"/>
              <a:gd name="T5" fmla="*/ 213 h 426"/>
              <a:gd name="T6" fmla="*/ 212 w 426"/>
              <a:gd name="T7" fmla="*/ 425 h 426"/>
              <a:gd name="T8" fmla="*/ 425 w 426"/>
              <a:gd name="T9" fmla="*/ 213 h 426"/>
              <a:gd name="T10" fmla="*/ 212 w 426"/>
              <a:gd name="T11" fmla="*/ 0 h 426"/>
              <a:gd name="T12" fmla="*/ 229 w 426"/>
              <a:gd name="T13" fmla="*/ 390 h 426"/>
              <a:gd name="T14" fmla="*/ 229 w 426"/>
              <a:gd name="T15" fmla="*/ 390 h 426"/>
              <a:gd name="T16" fmla="*/ 229 w 426"/>
              <a:gd name="T17" fmla="*/ 292 h 426"/>
              <a:gd name="T18" fmla="*/ 194 w 426"/>
              <a:gd name="T19" fmla="*/ 292 h 426"/>
              <a:gd name="T20" fmla="*/ 194 w 426"/>
              <a:gd name="T21" fmla="*/ 390 h 426"/>
              <a:gd name="T22" fmla="*/ 35 w 426"/>
              <a:gd name="T23" fmla="*/ 230 h 426"/>
              <a:gd name="T24" fmla="*/ 132 w 426"/>
              <a:gd name="T25" fmla="*/ 230 h 426"/>
              <a:gd name="T26" fmla="*/ 132 w 426"/>
              <a:gd name="T27" fmla="*/ 195 h 426"/>
              <a:gd name="T28" fmla="*/ 35 w 426"/>
              <a:gd name="T29" fmla="*/ 195 h 426"/>
              <a:gd name="T30" fmla="*/ 194 w 426"/>
              <a:gd name="T31" fmla="*/ 44 h 426"/>
              <a:gd name="T32" fmla="*/ 194 w 426"/>
              <a:gd name="T33" fmla="*/ 142 h 426"/>
              <a:gd name="T34" fmla="*/ 229 w 426"/>
              <a:gd name="T35" fmla="*/ 142 h 426"/>
              <a:gd name="T36" fmla="*/ 229 w 426"/>
              <a:gd name="T37" fmla="*/ 44 h 426"/>
              <a:gd name="T38" fmla="*/ 380 w 426"/>
              <a:gd name="T39" fmla="*/ 195 h 426"/>
              <a:gd name="T40" fmla="*/ 292 w 426"/>
              <a:gd name="T41" fmla="*/ 195 h 426"/>
              <a:gd name="T42" fmla="*/ 292 w 426"/>
              <a:gd name="T43" fmla="*/ 230 h 426"/>
              <a:gd name="T44" fmla="*/ 380 w 426"/>
              <a:gd name="T45" fmla="*/ 230 h 426"/>
              <a:gd name="T46" fmla="*/ 229 w 426"/>
              <a:gd name="T47" fmla="*/ 39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26" h="426">
                <a:moveTo>
                  <a:pt x="212" y="0"/>
                </a:moveTo>
                <a:lnTo>
                  <a:pt x="212" y="0"/>
                </a:lnTo>
                <a:cubicBezTo>
                  <a:pt x="97" y="0"/>
                  <a:pt x="0" y="97"/>
                  <a:pt x="0" y="213"/>
                </a:cubicBezTo>
                <a:cubicBezTo>
                  <a:pt x="0" y="336"/>
                  <a:pt x="97" y="425"/>
                  <a:pt x="212" y="425"/>
                </a:cubicBezTo>
                <a:cubicBezTo>
                  <a:pt x="327" y="425"/>
                  <a:pt x="425" y="336"/>
                  <a:pt x="425" y="213"/>
                </a:cubicBezTo>
                <a:cubicBezTo>
                  <a:pt x="425" y="97"/>
                  <a:pt x="327" y="0"/>
                  <a:pt x="212" y="0"/>
                </a:cubicBezTo>
                <a:close/>
                <a:moveTo>
                  <a:pt x="229" y="390"/>
                </a:moveTo>
                <a:lnTo>
                  <a:pt x="229" y="390"/>
                </a:lnTo>
                <a:cubicBezTo>
                  <a:pt x="229" y="292"/>
                  <a:pt x="229" y="292"/>
                  <a:pt x="229" y="292"/>
                </a:cubicBezTo>
                <a:cubicBezTo>
                  <a:pt x="194" y="292"/>
                  <a:pt x="194" y="292"/>
                  <a:pt x="194" y="292"/>
                </a:cubicBezTo>
                <a:cubicBezTo>
                  <a:pt x="194" y="390"/>
                  <a:pt x="194" y="390"/>
                  <a:pt x="194" y="390"/>
                </a:cubicBezTo>
                <a:cubicBezTo>
                  <a:pt x="114" y="380"/>
                  <a:pt x="44" y="310"/>
                  <a:pt x="35" y="230"/>
                </a:cubicBezTo>
                <a:cubicBezTo>
                  <a:pt x="132" y="230"/>
                  <a:pt x="132" y="230"/>
                  <a:pt x="132" y="230"/>
                </a:cubicBezTo>
                <a:cubicBezTo>
                  <a:pt x="132" y="195"/>
                  <a:pt x="132" y="195"/>
                  <a:pt x="132" y="195"/>
                </a:cubicBezTo>
                <a:cubicBezTo>
                  <a:pt x="35" y="195"/>
                  <a:pt x="35" y="195"/>
                  <a:pt x="35" y="195"/>
                </a:cubicBezTo>
                <a:cubicBezTo>
                  <a:pt x="44" y="115"/>
                  <a:pt x="114" y="53"/>
                  <a:pt x="194" y="44"/>
                </a:cubicBezTo>
                <a:cubicBezTo>
                  <a:pt x="194" y="142"/>
                  <a:pt x="194" y="142"/>
                  <a:pt x="194" y="142"/>
                </a:cubicBezTo>
                <a:cubicBezTo>
                  <a:pt x="229" y="142"/>
                  <a:pt x="229" y="142"/>
                  <a:pt x="229" y="142"/>
                </a:cubicBezTo>
                <a:cubicBezTo>
                  <a:pt x="229" y="44"/>
                  <a:pt x="229" y="44"/>
                  <a:pt x="229" y="44"/>
                </a:cubicBezTo>
                <a:cubicBezTo>
                  <a:pt x="310" y="53"/>
                  <a:pt x="380" y="115"/>
                  <a:pt x="380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230"/>
                  <a:pt x="292" y="230"/>
                  <a:pt x="292" y="230"/>
                </a:cubicBezTo>
                <a:cubicBezTo>
                  <a:pt x="380" y="230"/>
                  <a:pt x="380" y="230"/>
                  <a:pt x="380" y="230"/>
                </a:cubicBezTo>
                <a:cubicBezTo>
                  <a:pt x="380" y="310"/>
                  <a:pt x="310" y="380"/>
                  <a:pt x="229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1" name="Freeform 39"/>
          <p:cNvSpPr>
            <a:spLocks noChangeArrowheads="1"/>
          </p:cNvSpPr>
          <p:nvPr/>
        </p:nvSpPr>
        <p:spPr bwMode="auto">
          <a:xfrm>
            <a:off x="1495740" y="3240806"/>
            <a:ext cx="312158" cy="312239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2" name="Freeform 79"/>
          <p:cNvSpPr>
            <a:spLocks noChangeArrowheads="1"/>
          </p:cNvSpPr>
          <p:nvPr/>
        </p:nvSpPr>
        <p:spPr bwMode="auto">
          <a:xfrm>
            <a:off x="1488270" y="5265820"/>
            <a:ext cx="334456" cy="337020"/>
          </a:xfrm>
          <a:custGeom>
            <a:avLst/>
            <a:gdLst>
              <a:gd name="T0" fmla="*/ 239 w 479"/>
              <a:gd name="T1" fmla="*/ 0 h 479"/>
              <a:gd name="T2" fmla="*/ 239 w 479"/>
              <a:gd name="T3" fmla="*/ 0 h 479"/>
              <a:gd name="T4" fmla="*/ 0 w 479"/>
              <a:gd name="T5" fmla="*/ 239 h 479"/>
              <a:gd name="T6" fmla="*/ 239 w 479"/>
              <a:gd name="T7" fmla="*/ 478 h 479"/>
              <a:gd name="T8" fmla="*/ 478 w 479"/>
              <a:gd name="T9" fmla="*/ 239 h 479"/>
              <a:gd name="T10" fmla="*/ 239 w 479"/>
              <a:gd name="T11" fmla="*/ 0 h 479"/>
              <a:gd name="T12" fmla="*/ 443 w 479"/>
              <a:gd name="T13" fmla="*/ 239 h 479"/>
              <a:gd name="T14" fmla="*/ 443 w 479"/>
              <a:gd name="T15" fmla="*/ 239 h 479"/>
              <a:gd name="T16" fmla="*/ 399 w 479"/>
              <a:gd name="T17" fmla="*/ 363 h 479"/>
              <a:gd name="T18" fmla="*/ 390 w 479"/>
              <a:gd name="T19" fmla="*/ 328 h 479"/>
              <a:gd name="T20" fmla="*/ 399 w 479"/>
              <a:gd name="T21" fmla="*/ 257 h 479"/>
              <a:gd name="T22" fmla="*/ 372 w 479"/>
              <a:gd name="T23" fmla="*/ 204 h 479"/>
              <a:gd name="T24" fmla="*/ 319 w 479"/>
              <a:gd name="T25" fmla="*/ 178 h 479"/>
              <a:gd name="T26" fmla="*/ 346 w 479"/>
              <a:gd name="T27" fmla="*/ 88 h 479"/>
              <a:gd name="T28" fmla="*/ 293 w 479"/>
              <a:gd name="T29" fmla="*/ 62 h 479"/>
              <a:gd name="T30" fmla="*/ 301 w 479"/>
              <a:gd name="T31" fmla="*/ 53 h 479"/>
              <a:gd name="T32" fmla="*/ 443 w 479"/>
              <a:gd name="T33" fmla="*/ 239 h 479"/>
              <a:gd name="T34" fmla="*/ 212 w 479"/>
              <a:gd name="T35" fmla="*/ 44 h 479"/>
              <a:gd name="T36" fmla="*/ 212 w 479"/>
              <a:gd name="T37" fmla="*/ 44 h 479"/>
              <a:gd name="T38" fmla="*/ 186 w 479"/>
              <a:gd name="T39" fmla="*/ 62 h 479"/>
              <a:gd name="T40" fmla="*/ 150 w 479"/>
              <a:gd name="T41" fmla="*/ 88 h 479"/>
              <a:gd name="T42" fmla="*/ 115 w 479"/>
              <a:gd name="T43" fmla="*/ 133 h 479"/>
              <a:gd name="T44" fmla="*/ 133 w 479"/>
              <a:gd name="T45" fmla="*/ 159 h 479"/>
              <a:gd name="T46" fmla="*/ 177 w 479"/>
              <a:gd name="T47" fmla="*/ 159 h 479"/>
              <a:gd name="T48" fmla="*/ 248 w 479"/>
              <a:gd name="T49" fmla="*/ 239 h 479"/>
              <a:gd name="T50" fmla="*/ 186 w 479"/>
              <a:gd name="T51" fmla="*/ 292 h 479"/>
              <a:gd name="T52" fmla="*/ 177 w 479"/>
              <a:gd name="T53" fmla="*/ 337 h 479"/>
              <a:gd name="T54" fmla="*/ 177 w 479"/>
              <a:gd name="T55" fmla="*/ 390 h 479"/>
              <a:gd name="T56" fmla="*/ 133 w 479"/>
              <a:gd name="T57" fmla="*/ 345 h 479"/>
              <a:gd name="T58" fmla="*/ 124 w 479"/>
              <a:gd name="T59" fmla="*/ 284 h 479"/>
              <a:gd name="T60" fmla="*/ 88 w 479"/>
              <a:gd name="T61" fmla="*/ 239 h 479"/>
              <a:gd name="T62" fmla="*/ 106 w 479"/>
              <a:gd name="T63" fmla="*/ 186 h 479"/>
              <a:gd name="T64" fmla="*/ 53 w 479"/>
              <a:gd name="T65" fmla="*/ 169 h 479"/>
              <a:gd name="T66" fmla="*/ 212 w 479"/>
              <a:gd name="T67" fmla="*/ 44 h 479"/>
              <a:gd name="T68" fmla="*/ 177 w 479"/>
              <a:gd name="T69" fmla="*/ 434 h 479"/>
              <a:gd name="T70" fmla="*/ 177 w 479"/>
              <a:gd name="T71" fmla="*/ 434 h 479"/>
              <a:gd name="T72" fmla="*/ 204 w 479"/>
              <a:gd name="T73" fmla="*/ 416 h 479"/>
              <a:gd name="T74" fmla="*/ 239 w 479"/>
              <a:gd name="T75" fmla="*/ 407 h 479"/>
              <a:gd name="T76" fmla="*/ 293 w 479"/>
              <a:gd name="T77" fmla="*/ 390 h 479"/>
              <a:gd name="T78" fmla="*/ 354 w 479"/>
              <a:gd name="T79" fmla="*/ 407 h 479"/>
              <a:gd name="T80" fmla="*/ 239 w 479"/>
              <a:gd name="T81" fmla="*/ 443 h 479"/>
              <a:gd name="T82" fmla="*/ 177 w 479"/>
              <a:gd name="T83" fmla="*/ 434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3" name="Freeform 133"/>
          <p:cNvSpPr>
            <a:spLocks noChangeArrowheads="1"/>
          </p:cNvSpPr>
          <p:nvPr/>
        </p:nvSpPr>
        <p:spPr bwMode="auto">
          <a:xfrm>
            <a:off x="1480860" y="2211557"/>
            <a:ext cx="349319" cy="334543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45712" tIns="22856" rIns="45712" bIns="22856" anchor="ctr"/>
          <a:lstStyle/>
          <a:p>
            <a:pPr>
              <a:defRPr/>
            </a:pPr>
            <a:endParaRPr lang="en-US" sz="9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82991" y="2031358"/>
            <a:ext cx="1200329" cy="2042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600" dirty="0">
                <a:latin typeface="造字工房童心（非商用）" charset="-122"/>
                <a:ea typeface="造字工房童心（非商用）" charset="-122"/>
              </a:rPr>
              <a:t>便捷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620260" y="4935855"/>
            <a:ext cx="2951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>
                <a:latin typeface="Arial Black" panose="020B0A04020102020204" charset="0"/>
                <a:cs typeface="Arial Black" panose="020B0A04020102020204" charset="0"/>
                <a:sym typeface="+mn-ea"/>
              </a:rPr>
              <a:t>convenient</a:t>
            </a:r>
            <a:endParaRPr lang="en-US" altLang="zh-CN" sz="360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 animBg="1"/>
      <p:bldP spid="91" grpId="0" animBg="1"/>
      <p:bldP spid="92" grpId="0" animBg="1"/>
      <p:bldP spid="9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用户友好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138E17D4-A27B-1E4E-8B11-1B05B73FF18F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选择代替输入，避免误操作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2698E5-C75D-7A49-8B4D-ED57E38C8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1" y="1416301"/>
            <a:ext cx="3619500" cy="361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75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b="89166"/>
          <a:stretch>
            <a:fillRect/>
          </a:stretch>
        </p:blipFill>
        <p:spPr>
          <a:xfrm>
            <a:off x="0" y="0"/>
            <a:ext cx="12192000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73673" y="-4435"/>
            <a:ext cx="3844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Segoe UI Semibold" panose="020B0702040204020203" pitchFamily="34" charset="0"/>
              </a:rPr>
              <a:t>用户友好</a:t>
            </a:r>
          </a:p>
        </p:txBody>
      </p:sp>
      <p:pic>
        <p:nvPicPr>
          <p:cNvPr id="11" name="图片 10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9800000" flipH="1">
            <a:off x="182672" y="-1139414"/>
            <a:ext cx="4441156" cy="3207516"/>
          </a:xfrm>
          <a:custGeom>
            <a:avLst/>
            <a:gdLst>
              <a:gd name="connsiteX0" fmla="*/ 4069681 w 4441156"/>
              <a:gd name="connsiteY0" fmla="*/ 0 h 3207516"/>
              <a:gd name="connsiteX1" fmla="*/ 0 w 4441156"/>
              <a:gd name="connsiteY1" fmla="*/ 2349631 h 3207516"/>
              <a:gd name="connsiteX2" fmla="*/ 0 w 4441156"/>
              <a:gd name="connsiteY2" fmla="*/ 3207516 h 3207516"/>
              <a:gd name="connsiteX3" fmla="*/ 4441156 w 4441156"/>
              <a:gd name="connsiteY3" fmla="*/ 643413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4069681" y="0"/>
                </a:moveTo>
                <a:lnTo>
                  <a:pt x="0" y="2349631"/>
                </a:lnTo>
                <a:lnTo>
                  <a:pt x="0" y="3207516"/>
                </a:lnTo>
                <a:lnTo>
                  <a:pt x="4441156" y="643413"/>
                </a:lnTo>
                <a:close/>
              </a:path>
            </a:pathLst>
          </a:custGeom>
        </p:spPr>
      </p:pic>
      <p:pic>
        <p:nvPicPr>
          <p:cNvPr id="9" name="图片 8" descr="图片包含 户外艺术系列, 网&#10;&#10;已生成极高可信度的说明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3" r="60078" b="37387"/>
          <a:stretch>
            <a:fillRect/>
          </a:stretch>
        </p:blipFill>
        <p:spPr>
          <a:xfrm rot="1800000">
            <a:off x="7568173" y="-1139414"/>
            <a:ext cx="4441156" cy="3207516"/>
          </a:xfrm>
          <a:custGeom>
            <a:avLst/>
            <a:gdLst>
              <a:gd name="connsiteX0" fmla="*/ 0 w 4441156"/>
              <a:gd name="connsiteY0" fmla="*/ 2349631 h 3207516"/>
              <a:gd name="connsiteX1" fmla="*/ 4069681 w 4441156"/>
              <a:gd name="connsiteY1" fmla="*/ 0 h 3207516"/>
              <a:gd name="connsiteX2" fmla="*/ 4441156 w 4441156"/>
              <a:gd name="connsiteY2" fmla="*/ 643413 h 3207516"/>
              <a:gd name="connsiteX3" fmla="*/ 0 w 4441156"/>
              <a:gd name="connsiteY3" fmla="*/ 3207516 h 32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156" h="3207516">
                <a:moveTo>
                  <a:pt x="0" y="2349631"/>
                </a:moveTo>
                <a:lnTo>
                  <a:pt x="4069681" y="0"/>
                </a:lnTo>
                <a:lnTo>
                  <a:pt x="4441156" y="643413"/>
                </a:lnTo>
                <a:lnTo>
                  <a:pt x="0" y="3207516"/>
                </a:lnTo>
                <a:close/>
              </a:path>
            </a:pathLst>
          </a:cu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138E17D4-A27B-1E4E-8B11-1B05B73FF18F}"/>
              </a:ext>
            </a:extLst>
          </p:cNvPr>
          <p:cNvSpPr txBox="1"/>
          <p:nvPr/>
        </p:nvSpPr>
        <p:spPr>
          <a:xfrm>
            <a:off x="0" y="568818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MO" altLang="en-US" sz="3600" dirty="0">
                <a:latin typeface="Songti SC" panose="02010600040101010101" pitchFamily="2" charset="-122"/>
                <a:ea typeface="Songti SC" panose="02010600040101010101" pitchFamily="2" charset="-122"/>
              </a:rPr>
              <a:t>批量上传文件，录入信息更便捷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0BDBA5-930F-EA49-B144-F7898244C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6" y="1771387"/>
            <a:ext cx="10972800" cy="2720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41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45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595959"/>
      </a:accent2>
      <a:accent3>
        <a:srgbClr val="7F7F7F"/>
      </a:accent3>
      <a:accent4>
        <a:srgbClr val="000000"/>
      </a:accent4>
      <a:accent5>
        <a:srgbClr val="595959"/>
      </a:accent5>
      <a:accent6>
        <a:srgbClr val="7F7F7F"/>
      </a:accent6>
      <a:hlink>
        <a:srgbClr val="5F5F5F"/>
      </a:hlink>
      <a:folHlink>
        <a:srgbClr val="919191"/>
      </a:folHlink>
    </a:clrScheme>
    <a:fontScheme name="YY">
      <a:majorFont>
        <a:latin typeface="Century Gothic"/>
        <a:ea typeface="思源黑体 Light"/>
        <a:cs typeface=""/>
      </a:majorFont>
      <a:minorFont>
        <a:latin typeface="Century Gothic"/>
        <a:ea typeface="思源黑体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484</Words>
  <Application>Microsoft Macintosh PowerPoint</Application>
  <PresentationFormat>寬螢幕</PresentationFormat>
  <Paragraphs>124</Paragraphs>
  <Slides>21</Slides>
  <Notes>21</Notes>
  <HiddenSlides>0</HiddenSlides>
  <MMClips>1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7" baseType="lpstr">
      <vt:lpstr>思源黑体 Light</vt:lpstr>
      <vt:lpstr>站酷高端黑</vt:lpstr>
      <vt:lpstr>造字工房童心（非商用）</vt:lpstr>
      <vt:lpstr>等线</vt:lpstr>
      <vt:lpstr>微软雅黑</vt:lpstr>
      <vt:lpstr>Rajdhani Semibold</vt:lpstr>
      <vt:lpstr>Segoe UI Light</vt:lpstr>
      <vt:lpstr>Segoe UI Semibold</vt:lpstr>
      <vt:lpstr>宋体</vt:lpstr>
      <vt:lpstr>Songti SC</vt:lpstr>
      <vt:lpstr>Arial</vt:lpstr>
      <vt:lpstr>Arial Black</vt:lpstr>
      <vt:lpstr>Century Gothic</vt:lpstr>
      <vt:lpstr>Gill Sans</vt:lpstr>
      <vt:lpstr>Helvetica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杨影</dc:creator>
  <cp:lastModifiedBy>Boxworld Iong</cp:lastModifiedBy>
  <cp:revision>49</cp:revision>
  <dcterms:created xsi:type="dcterms:W3CDTF">2022-05-11T17:18:48Z</dcterms:created>
  <dcterms:modified xsi:type="dcterms:W3CDTF">2022-05-12T07:50:17Z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